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1111" r:id="rId2"/>
    <p:sldId id="1191" r:id="rId3"/>
    <p:sldId id="1635" r:id="rId4"/>
    <p:sldId id="1636" r:id="rId5"/>
    <p:sldId id="1490" r:id="rId6"/>
    <p:sldId id="1491" r:id="rId7"/>
    <p:sldId id="1492" r:id="rId8"/>
    <p:sldId id="532" r:id="rId9"/>
    <p:sldId id="1637" r:id="rId10"/>
    <p:sldId id="1792" r:id="rId11"/>
    <p:sldId id="1495" r:id="rId12"/>
    <p:sldId id="1496" r:id="rId13"/>
    <p:sldId id="1497" r:id="rId14"/>
    <p:sldId id="1498" r:id="rId15"/>
    <p:sldId id="533" r:id="rId16"/>
    <p:sldId id="1639" r:id="rId17"/>
    <p:sldId id="1640" r:id="rId18"/>
    <p:sldId id="1641" r:id="rId19"/>
    <p:sldId id="1642" r:id="rId20"/>
    <p:sldId id="1610" r:id="rId21"/>
    <p:sldId id="1643" r:id="rId22"/>
    <p:sldId id="1644" r:id="rId23"/>
    <p:sldId id="1645" r:id="rId24"/>
  </p:sldIdLst>
  <p:sldSz cx="7772400" cy="10058400"/>
  <p:notesSz cx="6858000" cy="9144000"/>
  <p:embeddedFontLst>
    <p:embeddedFont>
      <p:font typeface="APLPapaTroll" panose="02000603000000000000" pitchFamily="2" charset="0"/>
      <p:regular r:id="rId25"/>
    </p:embeddedFont>
    <p:embeddedFont>
      <p:font typeface="APLPapaTroll" panose="02000603000000000000" pitchFamily="2" charset="0"/>
      <p:regular r:id="rId25"/>
    </p:embeddedFont>
    <p:embeddedFont>
      <p:font typeface="KAGirlsRule" pitchFamily="2" charset="0"/>
      <p:regular r:id="rId26"/>
    </p:embeddedFont>
    <p:embeddedFont>
      <p:font typeface="KAHoney" panose="02000803000000000000" pitchFamily="2" charset="0"/>
      <p:regular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88"/>
  </p:normalViewPr>
  <p:slideViewPr>
    <p:cSldViewPr snapToGrid="0" showGuides="1">
      <p:cViewPr>
        <p:scale>
          <a:sx n="99" d="100"/>
          <a:sy n="99" d="100"/>
        </p:scale>
        <p:origin x="1976" y="368"/>
      </p:cViewPr>
      <p:guideLst>
        <p:guide orient="horz" pos="3168"/>
        <p:guide pos="24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3DFB3-9D33-74A9-85EF-45B7000D3CD1}"/>
              </a:ext>
            </a:extLst>
          </p:cNvPr>
          <p:cNvSpPr>
            <a:spLocks noGrp="1"/>
          </p:cNvSpPr>
          <p:nvPr>
            <p:ph type="ctrTitle"/>
          </p:nvPr>
        </p:nvSpPr>
        <p:spPr>
          <a:xfrm>
            <a:off x="971550" y="1646133"/>
            <a:ext cx="5829300" cy="3501813"/>
          </a:xfrm>
        </p:spPr>
        <p:txBody>
          <a:bodyPr anchor="b"/>
          <a:lstStyle>
            <a:lvl1pPr algn="ctr">
              <a:defRPr sz="3825"/>
            </a:lvl1pPr>
          </a:lstStyle>
          <a:p>
            <a:r>
              <a:rPr lang="en-US"/>
              <a:t>Click to edit Master title style</a:t>
            </a:r>
          </a:p>
        </p:txBody>
      </p:sp>
      <p:sp>
        <p:nvSpPr>
          <p:cNvPr id="3" name="Subtitle 2">
            <a:extLst>
              <a:ext uri="{FF2B5EF4-FFF2-40B4-BE49-F238E27FC236}">
                <a16:creationId xmlns:a16="http://schemas.microsoft.com/office/drawing/2014/main" id="{5FE8F61A-139A-C2B5-57CE-02256D796E67}"/>
              </a:ext>
            </a:extLst>
          </p:cNvPr>
          <p:cNvSpPr>
            <a:spLocks noGrp="1"/>
          </p:cNvSpPr>
          <p:nvPr>
            <p:ph type="subTitle" idx="1"/>
          </p:nvPr>
        </p:nvSpPr>
        <p:spPr>
          <a:xfrm>
            <a:off x="971550" y="5282989"/>
            <a:ext cx="5829300" cy="2428451"/>
          </a:xfrm>
        </p:spPr>
        <p:txBody>
          <a:bodyPr/>
          <a:lstStyle>
            <a:lvl1pPr marL="0" indent="0" algn="ctr">
              <a:buNone/>
              <a:defRPr sz="1530"/>
            </a:lvl1pPr>
            <a:lvl2pPr marL="291465" indent="0" algn="ctr">
              <a:buNone/>
              <a:defRPr sz="1275"/>
            </a:lvl2pPr>
            <a:lvl3pPr marL="582930" indent="0" algn="ctr">
              <a:buNone/>
              <a:defRPr sz="1148"/>
            </a:lvl3pPr>
            <a:lvl4pPr marL="874395" indent="0" algn="ctr">
              <a:buNone/>
              <a:defRPr sz="1020"/>
            </a:lvl4pPr>
            <a:lvl5pPr marL="1165860" indent="0" algn="ctr">
              <a:buNone/>
              <a:defRPr sz="1020"/>
            </a:lvl5pPr>
            <a:lvl6pPr marL="1457325" indent="0" algn="ctr">
              <a:buNone/>
              <a:defRPr sz="1020"/>
            </a:lvl6pPr>
            <a:lvl7pPr marL="1748790" indent="0" algn="ctr">
              <a:buNone/>
              <a:defRPr sz="1020"/>
            </a:lvl7pPr>
            <a:lvl8pPr marL="2040255" indent="0" algn="ctr">
              <a:buNone/>
              <a:defRPr sz="1020"/>
            </a:lvl8pPr>
            <a:lvl9pPr marL="2331720" indent="0" algn="ctr">
              <a:buNone/>
              <a:defRPr sz="1020"/>
            </a:lvl9pPr>
          </a:lstStyle>
          <a:p>
            <a:r>
              <a:rPr lang="en-US"/>
              <a:t>Click to edit Master subtitle style</a:t>
            </a:r>
          </a:p>
        </p:txBody>
      </p:sp>
      <p:sp>
        <p:nvSpPr>
          <p:cNvPr id="4" name="Date Placeholder 3">
            <a:extLst>
              <a:ext uri="{FF2B5EF4-FFF2-40B4-BE49-F238E27FC236}">
                <a16:creationId xmlns:a16="http://schemas.microsoft.com/office/drawing/2014/main" id="{184D093E-CE78-A238-FDA6-61FF77794A57}"/>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5" name="Footer Placeholder 4">
            <a:extLst>
              <a:ext uri="{FF2B5EF4-FFF2-40B4-BE49-F238E27FC236}">
                <a16:creationId xmlns:a16="http://schemas.microsoft.com/office/drawing/2014/main" id="{13A4411D-5033-8234-80E7-81C89B2AAC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65A275-F984-1F07-27F9-6FF31DB08190}"/>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1539431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E1D8F-512C-1F3B-C25C-F95CE9ADA94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203F87-54FB-CD0E-F2FA-3CF3CB1C78E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F9D6B8-9533-8011-5819-A056A9DF2112}"/>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5" name="Footer Placeholder 4">
            <a:extLst>
              <a:ext uri="{FF2B5EF4-FFF2-40B4-BE49-F238E27FC236}">
                <a16:creationId xmlns:a16="http://schemas.microsoft.com/office/drawing/2014/main" id="{7D27BE68-3806-15E2-5A73-6A6D7210E1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76E844-F1E0-3C0B-AF5B-7E06BAF4DA14}"/>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2359599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651D6DF-6758-71F3-92B3-524073FCCE0A}"/>
              </a:ext>
            </a:extLst>
          </p:cNvPr>
          <p:cNvSpPr>
            <a:spLocks noGrp="1"/>
          </p:cNvSpPr>
          <p:nvPr>
            <p:ph type="title" orient="vert"/>
          </p:nvPr>
        </p:nvSpPr>
        <p:spPr>
          <a:xfrm>
            <a:off x="5562124" y="535517"/>
            <a:ext cx="1675924" cy="852402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9EA523-7469-6D9C-D251-07970B8E4A93}"/>
              </a:ext>
            </a:extLst>
          </p:cNvPr>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91E137-38EA-1454-1958-26EDDBD0F9E8}"/>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5" name="Footer Placeholder 4">
            <a:extLst>
              <a:ext uri="{FF2B5EF4-FFF2-40B4-BE49-F238E27FC236}">
                <a16:creationId xmlns:a16="http://schemas.microsoft.com/office/drawing/2014/main" id="{8ABDE5B1-9548-3993-202B-FAB73C5D8A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06C774-EC6E-2BA7-C410-9668645A90DB}"/>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1353783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EDFED-F828-BB69-6A0D-0282D9230D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0FA1A0F-AD25-42C5-806B-8385DB50927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F6D0B7-25EB-667D-D59E-4389CDE524C4}"/>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5" name="Footer Placeholder 4">
            <a:extLst>
              <a:ext uri="{FF2B5EF4-FFF2-40B4-BE49-F238E27FC236}">
                <a16:creationId xmlns:a16="http://schemas.microsoft.com/office/drawing/2014/main" id="{818FE65A-D56E-57F4-5803-64D15B0EE4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4E26C1-90CA-9A0A-AC09-CB58E0B6BBCB}"/>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3297827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28F19-CB53-32C1-CBFA-94B82981F510}"/>
              </a:ext>
            </a:extLst>
          </p:cNvPr>
          <p:cNvSpPr>
            <a:spLocks noGrp="1"/>
          </p:cNvSpPr>
          <p:nvPr>
            <p:ph type="title"/>
          </p:nvPr>
        </p:nvSpPr>
        <p:spPr>
          <a:xfrm>
            <a:off x="530305" y="2507618"/>
            <a:ext cx="6703695" cy="4184014"/>
          </a:xfrm>
        </p:spPr>
        <p:txBody>
          <a:bodyPr anchor="b"/>
          <a:lstStyle>
            <a:lvl1pPr>
              <a:defRPr sz="3825"/>
            </a:lvl1pPr>
          </a:lstStyle>
          <a:p>
            <a:r>
              <a:rPr lang="en-US"/>
              <a:t>Click to edit Master title style</a:t>
            </a:r>
          </a:p>
        </p:txBody>
      </p:sp>
      <p:sp>
        <p:nvSpPr>
          <p:cNvPr id="3" name="Text Placeholder 2">
            <a:extLst>
              <a:ext uri="{FF2B5EF4-FFF2-40B4-BE49-F238E27FC236}">
                <a16:creationId xmlns:a16="http://schemas.microsoft.com/office/drawing/2014/main" id="{6BDD302D-BCB8-BBEB-578B-125E1E988064}"/>
              </a:ext>
            </a:extLst>
          </p:cNvPr>
          <p:cNvSpPr>
            <a:spLocks noGrp="1"/>
          </p:cNvSpPr>
          <p:nvPr>
            <p:ph type="body" idx="1"/>
          </p:nvPr>
        </p:nvSpPr>
        <p:spPr>
          <a:xfrm>
            <a:off x="530305" y="6731215"/>
            <a:ext cx="6703695" cy="2200274"/>
          </a:xfrm>
        </p:spPr>
        <p:txBody>
          <a:bodyPr/>
          <a:lstStyle>
            <a:lvl1pPr marL="0" indent="0">
              <a:buNone/>
              <a:defRPr sz="1530">
                <a:solidFill>
                  <a:schemeClr val="tx1">
                    <a:tint val="82000"/>
                  </a:schemeClr>
                </a:solidFill>
              </a:defRPr>
            </a:lvl1pPr>
            <a:lvl2pPr marL="291465" indent="0">
              <a:buNone/>
              <a:defRPr sz="1275">
                <a:solidFill>
                  <a:schemeClr val="tx1">
                    <a:tint val="82000"/>
                  </a:schemeClr>
                </a:solidFill>
              </a:defRPr>
            </a:lvl2pPr>
            <a:lvl3pPr marL="582930" indent="0">
              <a:buNone/>
              <a:defRPr sz="1148">
                <a:solidFill>
                  <a:schemeClr val="tx1">
                    <a:tint val="82000"/>
                  </a:schemeClr>
                </a:solidFill>
              </a:defRPr>
            </a:lvl3pPr>
            <a:lvl4pPr marL="874395" indent="0">
              <a:buNone/>
              <a:defRPr sz="1020">
                <a:solidFill>
                  <a:schemeClr val="tx1">
                    <a:tint val="82000"/>
                  </a:schemeClr>
                </a:solidFill>
              </a:defRPr>
            </a:lvl4pPr>
            <a:lvl5pPr marL="1165860" indent="0">
              <a:buNone/>
              <a:defRPr sz="1020">
                <a:solidFill>
                  <a:schemeClr val="tx1">
                    <a:tint val="82000"/>
                  </a:schemeClr>
                </a:solidFill>
              </a:defRPr>
            </a:lvl5pPr>
            <a:lvl6pPr marL="1457325" indent="0">
              <a:buNone/>
              <a:defRPr sz="1020">
                <a:solidFill>
                  <a:schemeClr val="tx1">
                    <a:tint val="82000"/>
                  </a:schemeClr>
                </a:solidFill>
              </a:defRPr>
            </a:lvl6pPr>
            <a:lvl7pPr marL="1748790" indent="0">
              <a:buNone/>
              <a:defRPr sz="1020">
                <a:solidFill>
                  <a:schemeClr val="tx1">
                    <a:tint val="82000"/>
                  </a:schemeClr>
                </a:solidFill>
              </a:defRPr>
            </a:lvl7pPr>
            <a:lvl8pPr marL="2040255" indent="0">
              <a:buNone/>
              <a:defRPr sz="1020">
                <a:solidFill>
                  <a:schemeClr val="tx1">
                    <a:tint val="82000"/>
                  </a:schemeClr>
                </a:solidFill>
              </a:defRPr>
            </a:lvl8pPr>
            <a:lvl9pPr marL="2331720" indent="0">
              <a:buNone/>
              <a:defRPr sz="102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A87CD9-36EE-3707-C8D2-826FD9254DE0}"/>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5" name="Footer Placeholder 4">
            <a:extLst>
              <a:ext uri="{FF2B5EF4-FFF2-40B4-BE49-F238E27FC236}">
                <a16:creationId xmlns:a16="http://schemas.microsoft.com/office/drawing/2014/main" id="{A7FC3A3F-EE86-9ADC-EAC8-BD88C7622A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3724CD-A96E-B315-E577-A45A80E65AD7}"/>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2624258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B70AA-8C65-3F8A-1479-5AFAF9065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0ABB1C-A030-CEA8-2B0A-996008068F72}"/>
              </a:ext>
            </a:extLst>
          </p:cNvPr>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E2C05C-D50A-C6F9-2869-10BAA305BA09}"/>
              </a:ext>
            </a:extLst>
          </p:cNvPr>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F4E5D56-5E11-5366-2C5A-B71445188778}"/>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6" name="Footer Placeholder 5">
            <a:extLst>
              <a:ext uri="{FF2B5EF4-FFF2-40B4-BE49-F238E27FC236}">
                <a16:creationId xmlns:a16="http://schemas.microsoft.com/office/drawing/2014/main" id="{95F91BCA-E6D7-DBC3-B158-605C48C74A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03000D-9EAE-7199-1CD9-5434FDEC55F6}"/>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2280653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20E6C-6E32-33A3-C892-A7F755135E24}"/>
              </a:ext>
            </a:extLst>
          </p:cNvPr>
          <p:cNvSpPr>
            <a:spLocks noGrp="1"/>
          </p:cNvSpPr>
          <p:nvPr>
            <p:ph type="title"/>
          </p:nvPr>
        </p:nvSpPr>
        <p:spPr>
          <a:xfrm>
            <a:off x="535366" y="535519"/>
            <a:ext cx="6703695" cy="1944159"/>
          </a:xfrm>
        </p:spPr>
        <p:txBody>
          <a:bodyPr/>
          <a:lstStyle/>
          <a:p>
            <a:r>
              <a:rPr lang="en-US"/>
              <a:t>Click to edit Master title style</a:t>
            </a:r>
          </a:p>
        </p:txBody>
      </p:sp>
      <p:sp>
        <p:nvSpPr>
          <p:cNvPr id="3" name="Text Placeholder 2">
            <a:extLst>
              <a:ext uri="{FF2B5EF4-FFF2-40B4-BE49-F238E27FC236}">
                <a16:creationId xmlns:a16="http://schemas.microsoft.com/office/drawing/2014/main" id="{02D42C65-6A5B-62D5-8182-C5C66F6B1AF6}"/>
              </a:ext>
            </a:extLst>
          </p:cNvPr>
          <p:cNvSpPr>
            <a:spLocks noGrp="1"/>
          </p:cNvSpPr>
          <p:nvPr>
            <p:ph type="body" idx="1"/>
          </p:nvPr>
        </p:nvSpPr>
        <p:spPr>
          <a:xfrm>
            <a:off x="535366" y="2465706"/>
            <a:ext cx="3288089"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4" name="Content Placeholder 3">
            <a:extLst>
              <a:ext uri="{FF2B5EF4-FFF2-40B4-BE49-F238E27FC236}">
                <a16:creationId xmlns:a16="http://schemas.microsoft.com/office/drawing/2014/main" id="{6CA338A0-BCDC-4DAE-E3BB-D2EBCB21D8F4}"/>
              </a:ext>
            </a:extLst>
          </p:cNvPr>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AC7A51-3315-5540-1B56-2282B6516201}"/>
              </a:ext>
            </a:extLst>
          </p:cNvPr>
          <p:cNvSpPr>
            <a:spLocks noGrp="1"/>
          </p:cNvSpPr>
          <p:nvPr>
            <p:ph type="body" sz="quarter" idx="3"/>
          </p:nvPr>
        </p:nvSpPr>
        <p:spPr>
          <a:xfrm>
            <a:off x="3934778" y="2465706"/>
            <a:ext cx="3304282" cy="1208404"/>
          </a:xfrm>
        </p:spPr>
        <p:txBody>
          <a:bodyPr anchor="b"/>
          <a:lstStyle>
            <a:lvl1pPr marL="0" indent="0">
              <a:buNone/>
              <a:defRPr sz="1530" b="1"/>
            </a:lvl1pPr>
            <a:lvl2pPr marL="291465" indent="0">
              <a:buNone/>
              <a:defRPr sz="1275" b="1"/>
            </a:lvl2pPr>
            <a:lvl3pPr marL="582930" indent="0">
              <a:buNone/>
              <a:defRPr sz="1148" b="1"/>
            </a:lvl3pPr>
            <a:lvl4pPr marL="874395" indent="0">
              <a:buNone/>
              <a:defRPr sz="1020" b="1"/>
            </a:lvl4pPr>
            <a:lvl5pPr marL="1165860" indent="0">
              <a:buNone/>
              <a:defRPr sz="1020" b="1"/>
            </a:lvl5pPr>
            <a:lvl6pPr marL="1457325" indent="0">
              <a:buNone/>
              <a:defRPr sz="1020" b="1"/>
            </a:lvl6pPr>
            <a:lvl7pPr marL="1748790" indent="0">
              <a:buNone/>
              <a:defRPr sz="1020" b="1"/>
            </a:lvl7pPr>
            <a:lvl8pPr marL="2040255" indent="0">
              <a:buNone/>
              <a:defRPr sz="1020" b="1"/>
            </a:lvl8pPr>
            <a:lvl9pPr marL="2331720" indent="0">
              <a:buNone/>
              <a:defRPr sz="1020" b="1"/>
            </a:lvl9pPr>
          </a:lstStyle>
          <a:p>
            <a:pPr lvl="0"/>
            <a:r>
              <a:rPr lang="en-US"/>
              <a:t>Click to edit Master text styles</a:t>
            </a:r>
          </a:p>
        </p:txBody>
      </p:sp>
      <p:sp>
        <p:nvSpPr>
          <p:cNvPr id="6" name="Content Placeholder 5">
            <a:extLst>
              <a:ext uri="{FF2B5EF4-FFF2-40B4-BE49-F238E27FC236}">
                <a16:creationId xmlns:a16="http://schemas.microsoft.com/office/drawing/2014/main" id="{880D08B6-54CF-32EE-2DDE-AA720E3A1397}"/>
              </a:ext>
            </a:extLst>
          </p:cNvPr>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F9E0B7-E74D-1CEE-EC50-25E9012F68F1}"/>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8" name="Footer Placeholder 7">
            <a:extLst>
              <a:ext uri="{FF2B5EF4-FFF2-40B4-BE49-F238E27FC236}">
                <a16:creationId xmlns:a16="http://schemas.microsoft.com/office/drawing/2014/main" id="{BB35498B-70EA-89E8-7BF5-DB59723F4BE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8FA002E-B0F5-054A-5A8F-9F3023F7F577}"/>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3235313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C12F1-83B3-3FAA-8E3C-9C6F05F05E1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A7CA04B-A4FB-2E53-548F-62D03A6755F6}"/>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4" name="Footer Placeholder 3">
            <a:extLst>
              <a:ext uri="{FF2B5EF4-FFF2-40B4-BE49-F238E27FC236}">
                <a16:creationId xmlns:a16="http://schemas.microsoft.com/office/drawing/2014/main" id="{5B837B05-E76C-F760-F90C-0DA9F46786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05C4300-2E99-002A-04CA-908A3BC392CA}"/>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3025749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AD39598-08A4-DDDF-615E-1B7BC3CB7057}"/>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3" name="Footer Placeholder 2">
            <a:extLst>
              <a:ext uri="{FF2B5EF4-FFF2-40B4-BE49-F238E27FC236}">
                <a16:creationId xmlns:a16="http://schemas.microsoft.com/office/drawing/2014/main" id="{49FE5448-4979-0D7D-FB0D-8FE0810CAD4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671D3A-82CA-13C8-FC18-E1BBF97FFFBE}"/>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2200495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14DB9-7C89-3625-BD03-F1D5BA4FC720}"/>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Content Placeholder 2">
            <a:extLst>
              <a:ext uri="{FF2B5EF4-FFF2-40B4-BE49-F238E27FC236}">
                <a16:creationId xmlns:a16="http://schemas.microsoft.com/office/drawing/2014/main" id="{5CDED3A2-27FE-05C8-A442-35FCDE5F824E}"/>
              </a:ext>
            </a:extLst>
          </p:cNvPr>
          <p:cNvSpPr>
            <a:spLocks noGrp="1"/>
          </p:cNvSpPr>
          <p:nvPr>
            <p:ph idx="1"/>
          </p:nvPr>
        </p:nvSpPr>
        <p:spPr>
          <a:xfrm>
            <a:off x="3304282" y="1448226"/>
            <a:ext cx="3934778" cy="7147983"/>
          </a:xfrm>
        </p:spPr>
        <p:txBody>
          <a:bodyPr/>
          <a:lstStyle>
            <a:lvl1pPr>
              <a:defRPr sz="2040"/>
            </a:lvl1pPr>
            <a:lvl2pPr>
              <a:defRPr sz="1785"/>
            </a:lvl2pPr>
            <a:lvl3pPr>
              <a:defRPr sz="153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8ACF0E1-E7B1-708F-0761-A7844E2970FE}"/>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F07A3249-53FE-99D4-42FD-BD35214C8ABA}"/>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6" name="Footer Placeholder 5">
            <a:extLst>
              <a:ext uri="{FF2B5EF4-FFF2-40B4-BE49-F238E27FC236}">
                <a16:creationId xmlns:a16="http://schemas.microsoft.com/office/drawing/2014/main" id="{95F8A347-F411-091C-B2DE-3754C2B32D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6EF04F-28D8-4387-60F6-AC7AC3AF7CB4}"/>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2603632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889B23-D62B-AD30-F415-85300288842E}"/>
              </a:ext>
            </a:extLst>
          </p:cNvPr>
          <p:cNvSpPr>
            <a:spLocks noGrp="1"/>
          </p:cNvSpPr>
          <p:nvPr>
            <p:ph type="title"/>
          </p:nvPr>
        </p:nvSpPr>
        <p:spPr>
          <a:xfrm>
            <a:off x="535366" y="670560"/>
            <a:ext cx="2506801" cy="2346960"/>
          </a:xfrm>
        </p:spPr>
        <p:txBody>
          <a:bodyPr anchor="b"/>
          <a:lstStyle>
            <a:lvl1pPr>
              <a:defRPr sz="2040"/>
            </a:lvl1pPr>
          </a:lstStyle>
          <a:p>
            <a:r>
              <a:rPr lang="en-US"/>
              <a:t>Click to edit Master title style</a:t>
            </a:r>
          </a:p>
        </p:txBody>
      </p:sp>
      <p:sp>
        <p:nvSpPr>
          <p:cNvPr id="3" name="Picture Placeholder 2">
            <a:extLst>
              <a:ext uri="{FF2B5EF4-FFF2-40B4-BE49-F238E27FC236}">
                <a16:creationId xmlns:a16="http://schemas.microsoft.com/office/drawing/2014/main" id="{E32A28EE-2CC5-8E41-81E0-6A184D2A9EDC}"/>
              </a:ext>
            </a:extLst>
          </p:cNvPr>
          <p:cNvSpPr>
            <a:spLocks noGrp="1"/>
          </p:cNvSpPr>
          <p:nvPr>
            <p:ph type="pic" idx="1"/>
          </p:nvPr>
        </p:nvSpPr>
        <p:spPr>
          <a:xfrm>
            <a:off x="3304282" y="1448226"/>
            <a:ext cx="3934778" cy="7147983"/>
          </a:xfrm>
        </p:spPr>
        <p:txBody>
          <a:bodyPr/>
          <a:lstStyle>
            <a:lvl1pPr marL="0" indent="0">
              <a:buNone/>
              <a:defRPr sz="2040"/>
            </a:lvl1pPr>
            <a:lvl2pPr marL="291465" indent="0">
              <a:buNone/>
              <a:defRPr sz="1785"/>
            </a:lvl2pPr>
            <a:lvl3pPr marL="582930" indent="0">
              <a:buNone/>
              <a:defRPr sz="1530"/>
            </a:lvl3pPr>
            <a:lvl4pPr marL="874395" indent="0">
              <a:buNone/>
              <a:defRPr sz="1275"/>
            </a:lvl4pPr>
            <a:lvl5pPr marL="1165860" indent="0">
              <a:buNone/>
              <a:defRPr sz="1275"/>
            </a:lvl5pPr>
            <a:lvl6pPr marL="1457325" indent="0">
              <a:buNone/>
              <a:defRPr sz="1275"/>
            </a:lvl6pPr>
            <a:lvl7pPr marL="1748790" indent="0">
              <a:buNone/>
              <a:defRPr sz="1275"/>
            </a:lvl7pPr>
            <a:lvl8pPr marL="2040255" indent="0">
              <a:buNone/>
              <a:defRPr sz="1275"/>
            </a:lvl8pPr>
            <a:lvl9pPr marL="2331720" indent="0">
              <a:buNone/>
              <a:defRPr sz="1275"/>
            </a:lvl9pPr>
          </a:lstStyle>
          <a:p>
            <a:endParaRPr lang="en-US"/>
          </a:p>
        </p:txBody>
      </p:sp>
      <p:sp>
        <p:nvSpPr>
          <p:cNvPr id="4" name="Text Placeholder 3">
            <a:extLst>
              <a:ext uri="{FF2B5EF4-FFF2-40B4-BE49-F238E27FC236}">
                <a16:creationId xmlns:a16="http://schemas.microsoft.com/office/drawing/2014/main" id="{6C04D276-57D6-1ECE-647E-8F95391C59F5}"/>
              </a:ext>
            </a:extLst>
          </p:cNvPr>
          <p:cNvSpPr>
            <a:spLocks noGrp="1"/>
          </p:cNvSpPr>
          <p:nvPr>
            <p:ph type="body" sz="half" idx="2"/>
          </p:nvPr>
        </p:nvSpPr>
        <p:spPr>
          <a:xfrm>
            <a:off x="535366" y="3017520"/>
            <a:ext cx="2506801" cy="5590329"/>
          </a:xfrm>
        </p:spPr>
        <p:txBody>
          <a:bodyPr/>
          <a:lstStyle>
            <a:lvl1pPr marL="0" indent="0">
              <a:buNone/>
              <a:defRPr sz="1020"/>
            </a:lvl1pPr>
            <a:lvl2pPr marL="291465" indent="0">
              <a:buNone/>
              <a:defRPr sz="893"/>
            </a:lvl2pPr>
            <a:lvl3pPr marL="582930" indent="0">
              <a:buNone/>
              <a:defRPr sz="765"/>
            </a:lvl3pPr>
            <a:lvl4pPr marL="874395" indent="0">
              <a:buNone/>
              <a:defRPr sz="638"/>
            </a:lvl4pPr>
            <a:lvl5pPr marL="1165860" indent="0">
              <a:buNone/>
              <a:defRPr sz="638"/>
            </a:lvl5pPr>
            <a:lvl6pPr marL="1457325" indent="0">
              <a:buNone/>
              <a:defRPr sz="638"/>
            </a:lvl6pPr>
            <a:lvl7pPr marL="1748790" indent="0">
              <a:buNone/>
              <a:defRPr sz="638"/>
            </a:lvl7pPr>
            <a:lvl8pPr marL="2040255" indent="0">
              <a:buNone/>
              <a:defRPr sz="638"/>
            </a:lvl8pPr>
            <a:lvl9pPr marL="2331720" indent="0">
              <a:buNone/>
              <a:defRPr sz="638"/>
            </a:lvl9pPr>
          </a:lstStyle>
          <a:p>
            <a:pPr lvl="0"/>
            <a:r>
              <a:rPr lang="en-US"/>
              <a:t>Click to edit Master text styles</a:t>
            </a:r>
          </a:p>
        </p:txBody>
      </p:sp>
      <p:sp>
        <p:nvSpPr>
          <p:cNvPr id="5" name="Date Placeholder 4">
            <a:extLst>
              <a:ext uri="{FF2B5EF4-FFF2-40B4-BE49-F238E27FC236}">
                <a16:creationId xmlns:a16="http://schemas.microsoft.com/office/drawing/2014/main" id="{19F51AD1-19ED-710E-A116-73FF93471805}"/>
              </a:ext>
            </a:extLst>
          </p:cNvPr>
          <p:cNvSpPr>
            <a:spLocks noGrp="1"/>
          </p:cNvSpPr>
          <p:nvPr>
            <p:ph type="dt" sz="half" idx="10"/>
          </p:nvPr>
        </p:nvSpPr>
        <p:spPr/>
        <p:txBody>
          <a:bodyPr/>
          <a:lstStyle/>
          <a:p>
            <a:fld id="{A2735053-B185-CD42-AC42-A14C01C4ACE6}" type="datetimeFigureOut">
              <a:rPr lang="en-US" smtClean="0"/>
              <a:t>9/3/25</a:t>
            </a:fld>
            <a:endParaRPr lang="en-US"/>
          </a:p>
        </p:txBody>
      </p:sp>
      <p:sp>
        <p:nvSpPr>
          <p:cNvPr id="6" name="Footer Placeholder 5">
            <a:extLst>
              <a:ext uri="{FF2B5EF4-FFF2-40B4-BE49-F238E27FC236}">
                <a16:creationId xmlns:a16="http://schemas.microsoft.com/office/drawing/2014/main" id="{2125CFE1-17F2-32E0-86AE-F606D44DB6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4642B9F-0690-FB54-671F-0951A577AC46}"/>
              </a:ext>
            </a:extLst>
          </p:cNvPr>
          <p:cNvSpPr>
            <a:spLocks noGrp="1"/>
          </p:cNvSpPr>
          <p:nvPr>
            <p:ph type="sldNum" sz="quarter" idx="12"/>
          </p:nvPr>
        </p:nvSpPr>
        <p:spPr/>
        <p:txBody>
          <a:bodyPr/>
          <a:lstStyle/>
          <a:p>
            <a:fld id="{6D74F143-C527-EA46-875B-936758B78EE1}" type="slidenum">
              <a:rPr lang="en-US" smtClean="0"/>
              <a:t>‹#›</a:t>
            </a:fld>
            <a:endParaRPr lang="en-US"/>
          </a:p>
        </p:txBody>
      </p:sp>
    </p:spTree>
    <p:extLst>
      <p:ext uri="{BB962C8B-B14F-4D97-AF65-F5344CB8AC3E}">
        <p14:creationId xmlns:p14="http://schemas.microsoft.com/office/powerpoint/2010/main" val="32075165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C21B2CD-9185-343B-111E-55709ED4889B}"/>
              </a:ext>
            </a:extLst>
          </p:cNvPr>
          <p:cNvSpPr>
            <a:spLocks noGrp="1"/>
          </p:cNvSpPr>
          <p:nvPr>
            <p:ph type="title"/>
          </p:nvPr>
        </p:nvSpPr>
        <p:spPr>
          <a:xfrm>
            <a:off x="534354" y="535519"/>
            <a:ext cx="6703695" cy="194415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373ED9-C27C-D1AE-C14C-96B51C8D570C}"/>
              </a:ext>
            </a:extLst>
          </p:cNvPr>
          <p:cNvSpPr>
            <a:spLocks noGrp="1"/>
          </p:cNvSpPr>
          <p:nvPr>
            <p:ph type="body" idx="1"/>
          </p:nvPr>
        </p:nvSpPr>
        <p:spPr>
          <a:xfrm>
            <a:off x="534354"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72C47A-B1E5-C372-CC1C-DD5159CADA9A}"/>
              </a:ext>
            </a:extLst>
          </p:cNvPr>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765">
                <a:solidFill>
                  <a:schemeClr val="tx1">
                    <a:tint val="82000"/>
                  </a:schemeClr>
                </a:solidFill>
              </a:defRPr>
            </a:lvl1pPr>
          </a:lstStyle>
          <a:p>
            <a:fld id="{A2735053-B185-CD42-AC42-A14C01C4ACE6}" type="datetimeFigureOut">
              <a:rPr lang="en-US" smtClean="0"/>
              <a:t>9/3/25</a:t>
            </a:fld>
            <a:endParaRPr lang="en-US"/>
          </a:p>
        </p:txBody>
      </p:sp>
      <p:sp>
        <p:nvSpPr>
          <p:cNvPr id="5" name="Footer Placeholder 4">
            <a:extLst>
              <a:ext uri="{FF2B5EF4-FFF2-40B4-BE49-F238E27FC236}">
                <a16:creationId xmlns:a16="http://schemas.microsoft.com/office/drawing/2014/main" id="{885CCE97-B3E8-5710-EAD9-C6900E3254ED}"/>
              </a:ext>
            </a:extLst>
          </p:cNvPr>
          <p:cNvSpPr>
            <a:spLocks noGrp="1"/>
          </p:cNvSpPr>
          <p:nvPr>
            <p:ph type="ftr" sz="quarter" idx="3"/>
          </p:nvPr>
        </p:nvSpPr>
        <p:spPr>
          <a:xfrm>
            <a:off x="2574609" y="9322649"/>
            <a:ext cx="2623185" cy="535517"/>
          </a:xfrm>
          <a:prstGeom prst="rect">
            <a:avLst/>
          </a:prstGeom>
        </p:spPr>
        <p:txBody>
          <a:bodyPr vert="horz" lIns="91440" tIns="45720" rIns="91440" bIns="45720" rtlCol="0" anchor="ctr"/>
          <a:lstStyle>
            <a:lvl1pPr algn="ctr">
              <a:defRPr sz="765">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F79BDB1-53F6-8F62-C8D4-E3D7A8E1F39C}"/>
              </a:ext>
            </a:extLst>
          </p:cNvPr>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765">
                <a:solidFill>
                  <a:schemeClr val="tx1">
                    <a:tint val="82000"/>
                  </a:schemeClr>
                </a:solidFill>
              </a:defRPr>
            </a:lvl1pPr>
          </a:lstStyle>
          <a:p>
            <a:fld id="{6D74F143-C527-EA46-875B-936758B78EE1}" type="slidenum">
              <a:rPr lang="en-US" smtClean="0"/>
              <a:t>‹#›</a:t>
            </a:fld>
            <a:endParaRPr lang="en-US"/>
          </a:p>
        </p:txBody>
      </p:sp>
    </p:spTree>
    <p:extLst>
      <p:ext uri="{BB962C8B-B14F-4D97-AF65-F5344CB8AC3E}">
        <p14:creationId xmlns:p14="http://schemas.microsoft.com/office/powerpoint/2010/main" val="6100145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82930" rtl="0" eaLnBrk="1" latinLnBrk="0" hangingPunct="1">
        <a:lnSpc>
          <a:spcPct val="90000"/>
        </a:lnSpc>
        <a:spcBef>
          <a:spcPct val="0"/>
        </a:spcBef>
        <a:buNone/>
        <a:defRPr sz="2805" kern="1200">
          <a:solidFill>
            <a:schemeClr val="tx1"/>
          </a:solidFill>
          <a:latin typeface="+mj-lt"/>
          <a:ea typeface="+mj-ea"/>
          <a:cs typeface="+mj-cs"/>
        </a:defRPr>
      </a:lvl1pPr>
    </p:titleStyle>
    <p:bodyStyle>
      <a:lvl1pPr marL="145733" indent="-145733" algn="l" defTabSz="582930" rtl="0" eaLnBrk="1" latinLnBrk="0" hangingPunct="1">
        <a:lnSpc>
          <a:spcPct val="90000"/>
        </a:lnSpc>
        <a:spcBef>
          <a:spcPts val="638"/>
        </a:spcBef>
        <a:buFont typeface="Arial" panose="020B0604020202020204" pitchFamily="34" charset="0"/>
        <a:buChar char="•"/>
        <a:defRPr sz="1785" kern="1200">
          <a:solidFill>
            <a:schemeClr val="tx1"/>
          </a:solidFill>
          <a:latin typeface="+mn-lt"/>
          <a:ea typeface="+mn-ea"/>
          <a:cs typeface="+mn-cs"/>
        </a:defRPr>
      </a:lvl1pPr>
      <a:lvl2pPr marL="437198" indent="-145733" algn="l" defTabSz="582930" rtl="0" eaLnBrk="1" latinLnBrk="0" hangingPunct="1">
        <a:lnSpc>
          <a:spcPct val="90000"/>
        </a:lnSpc>
        <a:spcBef>
          <a:spcPts val="319"/>
        </a:spcBef>
        <a:buFont typeface="Arial" panose="020B0604020202020204" pitchFamily="34" charset="0"/>
        <a:buChar char="•"/>
        <a:defRPr sz="1530" kern="1200">
          <a:solidFill>
            <a:schemeClr val="tx1"/>
          </a:solidFill>
          <a:latin typeface="+mn-lt"/>
          <a:ea typeface="+mn-ea"/>
          <a:cs typeface="+mn-cs"/>
        </a:defRPr>
      </a:lvl2pPr>
      <a:lvl3pPr marL="728663" indent="-145733" algn="l" defTabSz="582930" rtl="0" eaLnBrk="1" latinLnBrk="0" hangingPunct="1">
        <a:lnSpc>
          <a:spcPct val="90000"/>
        </a:lnSpc>
        <a:spcBef>
          <a:spcPts val="319"/>
        </a:spcBef>
        <a:buFont typeface="Arial" panose="020B0604020202020204" pitchFamily="34" charset="0"/>
        <a:buChar char="•"/>
        <a:defRPr sz="1275" kern="1200">
          <a:solidFill>
            <a:schemeClr val="tx1"/>
          </a:solidFill>
          <a:latin typeface="+mn-lt"/>
          <a:ea typeface="+mn-ea"/>
          <a:cs typeface="+mn-cs"/>
        </a:defRPr>
      </a:lvl3pPr>
      <a:lvl4pPr marL="102012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4pPr>
      <a:lvl5pPr marL="131159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5pPr>
      <a:lvl6pPr marL="160305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6pPr>
      <a:lvl7pPr marL="189452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7pPr>
      <a:lvl8pPr marL="2185988"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8pPr>
      <a:lvl9pPr marL="2477453" indent="-145733" algn="l" defTabSz="582930" rtl="0" eaLnBrk="1" latinLnBrk="0" hangingPunct="1">
        <a:lnSpc>
          <a:spcPct val="90000"/>
        </a:lnSpc>
        <a:spcBef>
          <a:spcPts val="319"/>
        </a:spcBef>
        <a:buFont typeface="Arial" panose="020B0604020202020204" pitchFamily="34" charset="0"/>
        <a:buChar char="•"/>
        <a:defRPr sz="1148" kern="1200">
          <a:solidFill>
            <a:schemeClr val="tx1"/>
          </a:solidFill>
          <a:latin typeface="+mn-lt"/>
          <a:ea typeface="+mn-ea"/>
          <a:cs typeface="+mn-cs"/>
        </a:defRPr>
      </a:lvl9pPr>
    </p:bodyStyle>
    <p:otherStyle>
      <a:defPPr>
        <a:defRPr lang="en-US"/>
      </a:defPPr>
      <a:lvl1pPr marL="0" algn="l" defTabSz="582930" rtl="0" eaLnBrk="1" latinLnBrk="0" hangingPunct="1">
        <a:defRPr sz="1148" kern="1200">
          <a:solidFill>
            <a:schemeClr val="tx1"/>
          </a:solidFill>
          <a:latin typeface="+mn-lt"/>
          <a:ea typeface="+mn-ea"/>
          <a:cs typeface="+mn-cs"/>
        </a:defRPr>
      </a:lvl1pPr>
      <a:lvl2pPr marL="291465" algn="l" defTabSz="582930" rtl="0" eaLnBrk="1" latinLnBrk="0" hangingPunct="1">
        <a:defRPr sz="1148" kern="1200">
          <a:solidFill>
            <a:schemeClr val="tx1"/>
          </a:solidFill>
          <a:latin typeface="+mn-lt"/>
          <a:ea typeface="+mn-ea"/>
          <a:cs typeface="+mn-cs"/>
        </a:defRPr>
      </a:lvl2pPr>
      <a:lvl3pPr marL="582930" algn="l" defTabSz="582930" rtl="0" eaLnBrk="1" latinLnBrk="0" hangingPunct="1">
        <a:defRPr sz="1148" kern="1200">
          <a:solidFill>
            <a:schemeClr val="tx1"/>
          </a:solidFill>
          <a:latin typeface="+mn-lt"/>
          <a:ea typeface="+mn-ea"/>
          <a:cs typeface="+mn-cs"/>
        </a:defRPr>
      </a:lvl3pPr>
      <a:lvl4pPr marL="874395" algn="l" defTabSz="582930" rtl="0" eaLnBrk="1" latinLnBrk="0" hangingPunct="1">
        <a:defRPr sz="1148" kern="1200">
          <a:solidFill>
            <a:schemeClr val="tx1"/>
          </a:solidFill>
          <a:latin typeface="+mn-lt"/>
          <a:ea typeface="+mn-ea"/>
          <a:cs typeface="+mn-cs"/>
        </a:defRPr>
      </a:lvl4pPr>
      <a:lvl5pPr marL="1165860" algn="l" defTabSz="582930" rtl="0" eaLnBrk="1" latinLnBrk="0" hangingPunct="1">
        <a:defRPr sz="1148" kern="1200">
          <a:solidFill>
            <a:schemeClr val="tx1"/>
          </a:solidFill>
          <a:latin typeface="+mn-lt"/>
          <a:ea typeface="+mn-ea"/>
          <a:cs typeface="+mn-cs"/>
        </a:defRPr>
      </a:lvl5pPr>
      <a:lvl6pPr marL="1457325" algn="l" defTabSz="582930" rtl="0" eaLnBrk="1" latinLnBrk="0" hangingPunct="1">
        <a:defRPr sz="1148" kern="1200">
          <a:solidFill>
            <a:schemeClr val="tx1"/>
          </a:solidFill>
          <a:latin typeface="+mn-lt"/>
          <a:ea typeface="+mn-ea"/>
          <a:cs typeface="+mn-cs"/>
        </a:defRPr>
      </a:lvl6pPr>
      <a:lvl7pPr marL="1748790" algn="l" defTabSz="582930" rtl="0" eaLnBrk="1" latinLnBrk="0" hangingPunct="1">
        <a:defRPr sz="1148" kern="1200">
          <a:solidFill>
            <a:schemeClr val="tx1"/>
          </a:solidFill>
          <a:latin typeface="+mn-lt"/>
          <a:ea typeface="+mn-ea"/>
          <a:cs typeface="+mn-cs"/>
        </a:defRPr>
      </a:lvl7pPr>
      <a:lvl8pPr marL="2040255" algn="l" defTabSz="582930" rtl="0" eaLnBrk="1" latinLnBrk="0" hangingPunct="1">
        <a:defRPr sz="1148" kern="1200">
          <a:solidFill>
            <a:schemeClr val="tx1"/>
          </a:solidFill>
          <a:latin typeface="+mn-lt"/>
          <a:ea typeface="+mn-ea"/>
          <a:cs typeface="+mn-cs"/>
        </a:defRPr>
      </a:lvl8pPr>
      <a:lvl9pPr marL="2331720" algn="l" defTabSz="582930" rtl="0" eaLnBrk="1" latinLnBrk="0" hangingPunct="1">
        <a:defRPr sz="11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image" Target="../media/image8.png"/><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9.png"/><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10.pn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image" Target="../media/image11.png"/><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image" Target="../media/image12.png"/><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image" Target="../media/image13.pn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image" Target="../media/image14.png"/><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15.png"/><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image" Target="../media/image16.png"/><Relationship Id="rId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5" Type="http://schemas.openxmlformats.org/officeDocument/2006/relationships/image" Target="../media/image17.pn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image" Target="../media/image18.png"/><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18.pn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image" Target="../media/image18.pn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image" Target="../media/image18.png"/><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9.xml"/><Relationship Id="rId7"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2.xml"/><Relationship Id="rId7"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8.xml"/><Relationship Id="rId7"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4.xml"/><Relationship Id="rId7"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s>
</file>

<file path=ppt/slides/_rels/slide8.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image" Target="../media/image7.png"/><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324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C23BF62-C2B3-75F6-7513-325200655C0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C3BB5B98-5CF7-FA0B-0DE3-D2DF17BC38F3}"/>
              </a:ext>
            </a:extLst>
          </p:cNvPr>
          <p:cNvSpPr txBox="1"/>
          <p:nvPr>
            <p:custDataLst>
              <p:tags r:id="rId1"/>
            </p:custDataLst>
          </p:nvPr>
        </p:nvSpPr>
        <p:spPr>
          <a:xfrm>
            <a:off x="0" y="-335959"/>
            <a:ext cx="7772400" cy="1631216"/>
          </a:xfrm>
          <a:prstGeom prst="rect">
            <a:avLst/>
          </a:prstGeom>
          <a:noFill/>
        </p:spPr>
        <p:txBody>
          <a:bodyPr wrap="square" rtlCol="0">
            <a:spAutoFit/>
          </a:bodyPr>
          <a:lstStyle/>
          <a:p>
            <a:pPr algn="ctr"/>
            <a:r>
              <a:rPr lang="en-US" sz="9600" dirty="0">
                <a:ln w="28575">
                  <a:noFill/>
                </a:ln>
                <a:latin typeface="KAGirlsRule" pitchFamily="2" charset="0"/>
                <a:ea typeface="KAElementary" pitchFamily="2" charset="-127"/>
                <a:cs typeface="KAElementary" pitchFamily="2" charset="-127"/>
              </a:rPr>
              <a:t>from the desk of the</a:t>
            </a:r>
          </a:p>
        </p:txBody>
      </p:sp>
      <p:sp>
        <p:nvSpPr>
          <p:cNvPr id="8" name="TextBox 7">
            <a:extLst>
              <a:ext uri="{FF2B5EF4-FFF2-40B4-BE49-F238E27FC236}">
                <a16:creationId xmlns:a16="http://schemas.microsoft.com/office/drawing/2014/main" id="{912EAF54-B10F-7A38-BF34-B466DABE3348}"/>
              </a:ext>
            </a:extLst>
          </p:cNvPr>
          <p:cNvSpPr txBox="1"/>
          <p:nvPr>
            <p:custDataLst>
              <p:tags r:id="rId2"/>
            </p:custDataLst>
          </p:nvPr>
        </p:nvSpPr>
        <p:spPr>
          <a:xfrm>
            <a:off x="244094" y="2037616"/>
            <a:ext cx="7284210" cy="83561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for girls with their School Psychologist called </a:t>
            </a:r>
            <a:r>
              <a:rPr lang="en-US" sz="1600" b="1" dirty="0">
                <a:latin typeface="APLPapaTroll" panose="02000603000000000000" pitchFamily="2" charset="0"/>
                <a:ea typeface="APLPapaTroll" panose="02000603000000000000" pitchFamily="2" charset="0"/>
              </a:rPr>
              <a:t>“The Bead Buddies.”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friendship.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Conflict Resolution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 &amp; Positive Self-Talk</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2" name="TextBox 1">
            <a:extLst>
              <a:ext uri="{FF2B5EF4-FFF2-40B4-BE49-F238E27FC236}">
                <a16:creationId xmlns:a16="http://schemas.microsoft.com/office/drawing/2014/main" id="{E1FCAF3C-0294-EFD9-F8E7-A5417AA41B84}"/>
              </a:ext>
            </a:extLst>
          </p:cNvPr>
          <p:cNvSpPr txBox="1"/>
          <p:nvPr>
            <p:custDataLst>
              <p:tags r:id="rId3"/>
            </p:custDataLst>
          </p:nvPr>
        </p:nvSpPr>
        <p:spPr>
          <a:xfrm>
            <a:off x="-103404" y="805638"/>
            <a:ext cx="7979208" cy="1292662"/>
          </a:xfrm>
          <a:prstGeom prst="rect">
            <a:avLst/>
          </a:prstGeom>
          <a:noFill/>
        </p:spPr>
        <p:txBody>
          <a:bodyPr wrap="square" rtlCol="0">
            <a:spAutoFit/>
          </a:bodyPr>
          <a:lstStyle/>
          <a:p>
            <a:pPr algn="ctr"/>
            <a:r>
              <a:rPr lang="en-US" sz="78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P</a:t>
            </a:r>
            <a:r>
              <a:rPr lang="en-US" sz="78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S</a:t>
            </a:r>
            <a:r>
              <a:rPr lang="en-US" sz="78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Y</a:t>
            </a:r>
            <a:r>
              <a:rPr lang="en-US" sz="78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C</a:t>
            </a:r>
            <a:r>
              <a:rPr lang="en-US" sz="78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H</a:t>
            </a:r>
            <a:r>
              <a:rPr lang="en-US" sz="78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O</a:t>
            </a:r>
            <a:r>
              <a:rPr lang="en-US" sz="78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L</a:t>
            </a:r>
            <a:r>
              <a:rPr lang="en-US" sz="78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78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G</a:t>
            </a:r>
            <a:r>
              <a:rPr lang="en-US" sz="78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I</a:t>
            </a:r>
            <a:r>
              <a:rPr lang="en-US" sz="78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S</a:t>
            </a:r>
            <a:r>
              <a:rPr lang="en-US" sz="78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T</a:t>
            </a:r>
            <a:endParaRPr lang="en-US" sz="78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Tree>
    <p:extLst>
      <p:ext uri="{BB962C8B-B14F-4D97-AF65-F5344CB8AC3E}">
        <p14:creationId xmlns:p14="http://schemas.microsoft.com/office/powerpoint/2010/main" val="1228201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7EC735E-1666-48E1-F237-38423D98E800}"/>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463BCA39-9957-6BF9-E4EB-F3C1CA3E8F29}"/>
              </a:ext>
            </a:extLst>
          </p:cNvPr>
          <p:cNvSpPr txBox="1"/>
          <p:nvPr>
            <p:custDataLst>
              <p:tags r:id="rId1"/>
            </p:custDataLst>
          </p:nvPr>
        </p:nvSpPr>
        <p:spPr>
          <a:xfrm>
            <a:off x="-3362500" y="904162"/>
            <a:ext cx="14497397" cy="969496"/>
          </a:xfrm>
          <a:prstGeom prst="rect">
            <a:avLst/>
          </a:prstGeom>
          <a:noFill/>
        </p:spPr>
        <p:txBody>
          <a:bodyPr wrap="square" rtlCol="0">
            <a:spAutoFit/>
          </a:bodyPr>
          <a:lstStyle/>
          <a:p>
            <a:pPr algn="ctr"/>
            <a:r>
              <a:rPr lang="en-US" sz="5700" dirty="0">
                <a:ln w="38100">
                  <a:noFill/>
                </a:ln>
                <a:latin typeface="KAHoney" panose="02000803000000000000" pitchFamily="2" charset="0"/>
                <a:ea typeface="KAHoney" panose="02000803000000000000" pitchFamily="2" charset="0"/>
                <a:cs typeface="KAElementary" pitchFamily="2" charset="-127"/>
              </a:rPr>
              <a:t>SCHOOL COUNSELOR</a:t>
            </a:r>
          </a:p>
        </p:txBody>
      </p:sp>
      <p:sp>
        <p:nvSpPr>
          <p:cNvPr id="5" name="TextBox 4">
            <a:extLst>
              <a:ext uri="{FF2B5EF4-FFF2-40B4-BE49-F238E27FC236}">
                <a16:creationId xmlns:a16="http://schemas.microsoft.com/office/drawing/2014/main" id="{D1CE05A6-05A7-EF2C-CA23-5FB172191F3A}"/>
              </a:ext>
            </a:extLst>
          </p:cNvPr>
          <p:cNvSpPr txBox="1"/>
          <p:nvPr>
            <p:custDataLst>
              <p:tags r:id="rId2"/>
            </p:custDataLst>
          </p:nvPr>
        </p:nvSpPr>
        <p:spPr>
          <a:xfrm>
            <a:off x="0" y="-365734"/>
            <a:ext cx="7772400" cy="1631216"/>
          </a:xfrm>
          <a:prstGeom prst="rect">
            <a:avLst/>
          </a:prstGeom>
          <a:noFill/>
        </p:spPr>
        <p:txBody>
          <a:bodyPr wrap="square" rtlCol="0">
            <a:spAutoFit/>
          </a:bodyPr>
          <a:lstStyle/>
          <a:p>
            <a:pPr algn="ctr"/>
            <a:r>
              <a:rPr lang="en-US" sz="9600" dirty="0">
                <a:ln w="28575">
                  <a:noFill/>
                </a:ln>
                <a:latin typeface="KAGirlsRule" pitchFamily="2" charset="0"/>
                <a:ea typeface="KAElementary" pitchFamily="2" charset="-127"/>
                <a:cs typeface="KAElementary" pitchFamily="2" charset="-127"/>
              </a:rPr>
              <a:t>from the desk of the</a:t>
            </a:r>
          </a:p>
        </p:txBody>
      </p:sp>
      <p:sp>
        <p:nvSpPr>
          <p:cNvPr id="6" name="TextBox 5">
            <a:extLst>
              <a:ext uri="{FF2B5EF4-FFF2-40B4-BE49-F238E27FC236}">
                <a16:creationId xmlns:a16="http://schemas.microsoft.com/office/drawing/2014/main" id="{2BCAFE16-83E4-B214-7241-2F3B2C77967A}"/>
              </a:ext>
            </a:extLst>
          </p:cNvPr>
          <p:cNvSpPr txBox="1"/>
          <p:nvPr>
            <p:custDataLst>
              <p:tags r:id="rId3"/>
            </p:custDataLst>
          </p:nvPr>
        </p:nvSpPr>
        <p:spPr>
          <a:xfrm>
            <a:off x="244094" y="2037616"/>
            <a:ext cx="7284210" cy="83561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for girls with their School Counselor called </a:t>
            </a:r>
            <a:r>
              <a:rPr lang="en-US" sz="1600" b="1" dirty="0">
                <a:latin typeface="APLPapaTroll" panose="02000603000000000000" pitchFamily="2" charset="0"/>
                <a:ea typeface="APLPapaTroll" panose="02000603000000000000" pitchFamily="2" charset="0"/>
              </a:rPr>
              <a:t>“The Bead Buddies.”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friendship.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Conflict Resolution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 &amp; Positive Self-Talk</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065360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9A149048-C218-1CEF-D838-8BABE9C25D3B}"/>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43F408B1-EFDA-BA02-AB51-EC12544C825F}"/>
              </a:ext>
            </a:extLst>
          </p:cNvPr>
          <p:cNvSpPr txBox="1"/>
          <p:nvPr>
            <p:custDataLst>
              <p:tags r:id="rId1"/>
            </p:custDataLst>
          </p:nvPr>
        </p:nvSpPr>
        <p:spPr>
          <a:xfrm>
            <a:off x="-3362500" y="800686"/>
            <a:ext cx="14497397" cy="1200329"/>
          </a:xfrm>
          <a:prstGeom prst="rect">
            <a:avLst/>
          </a:prstGeom>
          <a:noFill/>
        </p:spPr>
        <p:txBody>
          <a:bodyPr wrap="square" rtlCol="0">
            <a:spAutoFit/>
          </a:bodyPr>
          <a:lstStyle/>
          <a:p>
            <a:pPr algn="ctr"/>
            <a:r>
              <a:rPr lang="en-US" sz="7200" dirty="0">
                <a:ln w="38100">
                  <a:noFill/>
                </a:ln>
                <a:latin typeface="KAHoney" panose="02000803000000000000" pitchFamily="2" charset="0"/>
                <a:ea typeface="KAHoney" panose="02000803000000000000" pitchFamily="2" charset="0"/>
                <a:cs typeface="KAElementary" pitchFamily="2" charset="-127"/>
              </a:rPr>
              <a:t>SOCIAL WORKER</a:t>
            </a:r>
          </a:p>
        </p:txBody>
      </p:sp>
      <p:sp>
        <p:nvSpPr>
          <p:cNvPr id="5" name="TextBox 4">
            <a:extLst>
              <a:ext uri="{FF2B5EF4-FFF2-40B4-BE49-F238E27FC236}">
                <a16:creationId xmlns:a16="http://schemas.microsoft.com/office/drawing/2014/main" id="{1D776A50-186E-5CF5-A086-33D691AFD1C8}"/>
              </a:ext>
            </a:extLst>
          </p:cNvPr>
          <p:cNvSpPr txBox="1"/>
          <p:nvPr>
            <p:custDataLst>
              <p:tags r:id="rId2"/>
            </p:custDataLst>
          </p:nvPr>
        </p:nvSpPr>
        <p:spPr>
          <a:xfrm>
            <a:off x="-2" y="-393189"/>
            <a:ext cx="7772400" cy="1631216"/>
          </a:xfrm>
          <a:prstGeom prst="rect">
            <a:avLst/>
          </a:prstGeom>
          <a:noFill/>
        </p:spPr>
        <p:txBody>
          <a:bodyPr wrap="square" rtlCol="0">
            <a:spAutoFit/>
          </a:bodyPr>
          <a:lstStyle/>
          <a:p>
            <a:pPr algn="ctr"/>
            <a:r>
              <a:rPr lang="en-US" sz="9600" dirty="0">
                <a:ln w="28575">
                  <a:noFill/>
                </a:ln>
                <a:latin typeface="KAGirlsRule" pitchFamily="2" charset="0"/>
                <a:ea typeface="KAElementary" pitchFamily="2" charset="-127"/>
                <a:cs typeface="KAElementary" pitchFamily="2" charset="-127"/>
              </a:rPr>
              <a:t>from the desk of the</a:t>
            </a:r>
          </a:p>
        </p:txBody>
      </p:sp>
      <p:sp>
        <p:nvSpPr>
          <p:cNvPr id="6" name="TextBox 5">
            <a:extLst>
              <a:ext uri="{FF2B5EF4-FFF2-40B4-BE49-F238E27FC236}">
                <a16:creationId xmlns:a16="http://schemas.microsoft.com/office/drawing/2014/main" id="{FD0DBFD2-2D2C-E80E-D999-4F685CBCE7EF}"/>
              </a:ext>
            </a:extLst>
          </p:cNvPr>
          <p:cNvSpPr txBox="1"/>
          <p:nvPr>
            <p:custDataLst>
              <p:tags r:id="rId3"/>
            </p:custDataLst>
          </p:nvPr>
        </p:nvSpPr>
        <p:spPr>
          <a:xfrm>
            <a:off x="244094" y="2037616"/>
            <a:ext cx="7284210" cy="83561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for girls with their School Social Worker called </a:t>
            </a:r>
            <a:r>
              <a:rPr lang="en-US" sz="1600" b="1" dirty="0">
                <a:latin typeface="APLPapaTroll" panose="02000603000000000000" pitchFamily="2" charset="0"/>
                <a:ea typeface="APLPapaTroll" panose="02000603000000000000" pitchFamily="2" charset="0"/>
              </a:rPr>
              <a:t>“The Bead Buddies.”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friendship.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Conflict Resolution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 &amp; Positive Self-Talk</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2887918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F9ABC0D8-248B-8F5E-1E1E-9BA856960B1D}"/>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3ABC2D12-AA3F-729E-23ED-B0D5C6C76E05}"/>
              </a:ext>
            </a:extLst>
          </p:cNvPr>
          <p:cNvSpPr txBox="1"/>
          <p:nvPr>
            <p:custDataLst>
              <p:tags r:id="rId1"/>
            </p:custDataLst>
          </p:nvPr>
        </p:nvSpPr>
        <p:spPr>
          <a:xfrm>
            <a:off x="-3362500" y="800686"/>
            <a:ext cx="14497397" cy="1323439"/>
          </a:xfrm>
          <a:prstGeom prst="rect">
            <a:avLst/>
          </a:prstGeom>
          <a:noFill/>
        </p:spPr>
        <p:txBody>
          <a:bodyPr wrap="square" rtlCol="0">
            <a:spAutoFit/>
          </a:bodyPr>
          <a:lstStyle/>
          <a:p>
            <a:pPr algn="ctr"/>
            <a:r>
              <a:rPr lang="en-US" sz="7700" dirty="0">
                <a:ln w="38100">
                  <a:noFill/>
                </a:ln>
                <a:latin typeface="KAHoney" panose="02000803000000000000" pitchFamily="2" charset="0"/>
                <a:ea typeface="KAHoney" panose="02000803000000000000" pitchFamily="2" charset="0"/>
                <a:cs typeface="KAElementary" pitchFamily="2" charset="-127"/>
              </a:rPr>
              <a:t>PSYCHOLOGIST</a:t>
            </a:r>
          </a:p>
        </p:txBody>
      </p:sp>
      <p:sp>
        <p:nvSpPr>
          <p:cNvPr id="3" name="TextBox 2">
            <a:extLst>
              <a:ext uri="{FF2B5EF4-FFF2-40B4-BE49-F238E27FC236}">
                <a16:creationId xmlns:a16="http://schemas.microsoft.com/office/drawing/2014/main" id="{5858ECD3-5EA5-B429-1991-4DCF7AD3C07E}"/>
              </a:ext>
            </a:extLst>
          </p:cNvPr>
          <p:cNvSpPr txBox="1"/>
          <p:nvPr>
            <p:custDataLst>
              <p:tags r:id="rId2"/>
            </p:custDataLst>
          </p:nvPr>
        </p:nvSpPr>
        <p:spPr>
          <a:xfrm>
            <a:off x="0" y="-401273"/>
            <a:ext cx="7772400" cy="1631216"/>
          </a:xfrm>
          <a:prstGeom prst="rect">
            <a:avLst/>
          </a:prstGeom>
          <a:noFill/>
        </p:spPr>
        <p:txBody>
          <a:bodyPr wrap="square" rtlCol="0">
            <a:spAutoFit/>
          </a:bodyPr>
          <a:lstStyle/>
          <a:p>
            <a:pPr algn="ctr"/>
            <a:r>
              <a:rPr lang="en-US" sz="9600" dirty="0">
                <a:ln w="28575">
                  <a:noFill/>
                </a:ln>
                <a:latin typeface="KAGirlsRule" pitchFamily="2" charset="0"/>
                <a:ea typeface="KAElementary" pitchFamily="2" charset="-127"/>
                <a:cs typeface="KAElementary" pitchFamily="2" charset="-127"/>
              </a:rPr>
              <a:t>from the desk of the</a:t>
            </a:r>
          </a:p>
        </p:txBody>
      </p:sp>
      <p:sp>
        <p:nvSpPr>
          <p:cNvPr id="5" name="TextBox 4">
            <a:extLst>
              <a:ext uri="{FF2B5EF4-FFF2-40B4-BE49-F238E27FC236}">
                <a16:creationId xmlns:a16="http://schemas.microsoft.com/office/drawing/2014/main" id="{20C7AFF1-A9CC-850B-72AF-07C7A2CD4295}"/>
              </a:ext>
            </a:extLst>
          </p:cNvPr>
          <p:cNvSpPr txBox="1"/>
          <p:nvPr>
            <p:custDataLst>
              <p:tags r:id="rId3"/>
            </p:custDataLst>
          </p:nvPr>
        </p:nvSpPr>
        <p:spPr>
          <a:xfrm>
            <a:off x="244094" y="2037616"/>
            <a:ext cx="7284210" cy="83561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for girls with their School Psychologist called </a:t>
            </a:r>
            <a:r>
              <a:rPr lang="en-US" sz="1600" b="1" dirty="0">
                <a:latin typeface="APLPapaTroll" panose="02000603000000000000" pitchFamily="2" charset="0"/>
                <a:ea typeface="APLPapaTroll" panose="02000603000000000000" pitchFamily="2" charset="0"/>
              </a:rPr>
              <a:t>“The Bead Buddies.”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friendship.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Conflict Resolution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 &amp; Positive Self-Talk</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Psychologist</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3323201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1614FE7-4AE5-9528-4627-C4113B077780}"/>
            </a:ext>
          </a:extLst>
        </p:cNvPr>
        <p:cNvGrpSpPr/>
        <p:nvPr/>
      </p:nvGrpSpPr>
      <p:grpSpPr>
        <a:xfrm>
          <a:off x="0" y="0"/>
          <a:ext cx="0" cy="0"/>
          <a:chOff x="0" y="0"/>
          <a:chExt cx="0" cy="0"/>
        </a:xfrm>
      </p:grpSpPr>
      <p:sp>
        <p:nvSpPr>
          <p:cNvPr id="15" name="TextBox 14">
            <a:extLst>
              <a:ext uri="{FF2B5EF4-FFF2-40B4-BE49-F238E27FC236}">
                <a16:creationId xmlns:a16="http://schemas.microsoft.com/office/drawing/2014/main" id="{E0903124-1A2B-9A3F-3550-9FA1CA8D9A30}"/>
              </a:ext>
            </a:extLst>
          </p:cNvPr>
          <p:cNvSpPr txBox="1"/>
          <p:nvPr>
            <p:custDataLst>
              <p:tags r:id="rId1"/>
            </p:custDataLst>
          </p:nvPr>
        </p:nvSpPr>
        <p:spPr>
          <a:xfrm>
            <a:off x="226017" y="1887842"/>
            <a:ext cx="7302288" cy="827149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consejero escolar 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Consejero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2" name="TextBox 1">
            <a:extLst>
              <a:ext uri="{FF2B5EF4-FFF2-40B4-BE49-F238E27FC236}">
                <a16:creationId xmlns:a16="http://schemas.microsoft.com/office/drawing/2014/main" id="{EDCADCD5-D2A5-0EB2-6F0C-2FC9FC427527}"/>
              </a:ext>
            </a:extLst>
          </p:cNvPr>
          <p:cNvSpPr txBox="1"/>
          <p:nvPr>
            <p:custDataLst>
              <p:tags r:id="rId2"/>
            </p:custDataLst>
          </p:nvPr>
        </p:nvSpPr>
        <p:spPr>
          <a:xfrm>
            <a:off x="-103405" y="826106"/>
            <a:ext cx="7979208" cy="969496"/>
          </a:xfrm>
          <a:prstGeom prst="rect">
            <a:avLst/>
          </a:prstGeom>
          <a:noFill/>
        </p:spPr>
        <p:txBody>
          <a:bodyPr wrap="square" rtlCol="0">
            <a:spAutoFit/>
          </a:bodyPr>
          <a:lstStyle/>
          <a:p>
            <a:pPr algn="ct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C</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O</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N</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S</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E</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J</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E</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R</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O </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E</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S</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C</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L</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A</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R</a:t>
            </a:r>
          </a:p>
        </p:txBody>
      </p:sp>
      <p:sp>
        <p:nvSpPr>
          <p:cNvPr id="8" name="TextBox 7">
            <a:extLst>
              <a:ext uri="{FF2B5EF4-FFF2-40B4-BE49-F238E27FC236}">
                <a16:creationId xmlns:a16="http://schemas.microsoft.com/office/drawing/2014/main" id="{B7C84F82-FF1E-2CB6-7B31-19D58A829CDA}"/>
              </a:ext>
            </a:extLst>
          </p:cNvPr>
          <p:cNvSpPr txBox="1"/>
          <p:nvPr>
            <p:custDataLst>
              <p:tags r:id="rId3"/>
            </p:custDataLst>
          </p:nvPr>
        </p:nvSpPr>
        <p:spPr>
          <a:xfrm>
            <a:off x="-9039" y="-284843"/>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DEL</a:t>
            </a:r>
          </a:p>
        </p:txBody>
      </p:sp>
    </p:spTree>
    <p:extLst>
      <p:ext uri="{BB962C8B-B14F-4D97-AF65-F5344CB8AC3E}">
        <p14:creationId xmlns:p14="http://schemas.microsoft.com/office/powerpoint/2010/main" val="1020645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8F6B850-FEF0-F58F-901B-2EA8172D10C6}"/>
              </a:ext>
            </a:extLst>
          </p:cNvPr>
          <p:cNvSpPr txBox="1"/>
          <p:nvPr>
            <p:custDataLst>
              <p:tags r:id="rId1"/>
            </p:custDataLst>
          </p:nvPr>
        </p:nvSpPr>
        <p:spPr>
          <a:xfrm>
            <a:off x="226017" y="1887842"/>
            <a:ext cx="7302288" cy="824071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consejera escolar 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Consejera Escolar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E5041D9F-A6F1-2DED-8E61-0D9D362D4353}"/>
              </a:ext>
            </a:extLst>
          </p:cNvPr>
          <p:cNvSpPr txBox="1"/>
          <p:nvPr>
            <p:custDataLst>
              <p:tags r:id="rId2"/>
            </p:custDataLst>
          </p:nvPr>
        </p:nvSpPr>
        <p:spPr>
          <a:xfrm>
            <a:off x="-103405" y="826106"/>
            <a:ext cx="7979208" cy="969496"/>
          </a:xfrm>
          <a:prstGeom prst="rect">
            <a:avLst/>
          </a:prstGeom>
          <a:noFill/>
        </p:spPr>
        <p:txBody>
          <a:bodyPr wrap="square" rtlCol="0">
            <a:spAutoFit/>
          </a:bodyPr>
          <a:lstStyle/>
          <a:p>
            <a:pPr algn="ct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C</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O</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N</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S</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E</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J</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E</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R</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A </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E</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S</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C</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L</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A</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R</a:t>
            </a:r>
          </a:p>
        </p:txBody>
      </p:sp>
      <p:sp>
        <p:nvSpPr>
          <p:cNvPr id="8" name="TextBox 7">
            <a:extLst>
              <a:ext uri="{FF2B5EF4-FFF2-40B4-BE49-F238E27FC236}">
                <a16:creationId xmlns:a16="http://schemas.microsoft.com/office/drawing/2014/main" id="{BA8D8024-8BFF-944F-0D11-AE558DC5D71D}"/>
              </a:ext>
            </a:extLst>
          </p:cNvPr>
          <p:cNvSpPr txBox="1"/>
          <p:nvPr>
            <p:custDataLst>
              <p:tags r:id="rId3"/>
            </p:custDataLst>
          </p:nvPr>
        </p:nvSpPr>
        <p:spPr>
          <a:xfrm>
            <a:off x="-9039" y="-284843"/>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DE La</a:t>
            </a:r>
          </a:p>
        </p:txBody>
      </p:sp>
    </p:spTree>
    <p:extLst>
      <p:ext uri="{BB962C8B-B14F-4D97-AF65-F5344CB8AC3E}">
        <p14:creationId xmlns:p14="http://schemas.microsoft.com/office/powerpoint/2010/main" val="422236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4C99F379-EE8E-EA0D-91A2-20B06133203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49356ADD-B2E5-01A7-6CAF-3D8C1D547151}"/>
              </a:ext>
            </a:extLst>
          </p:cNvPr>
          <p:cNvSpPr txBox="1"/>
          <p:nvPr>
            <p:custDataLst>
              <p:tags r:id="rId1"/>
            </p:custDataLst>
          </p:nvPr>
        </p:nvSpPr>
        <p:spPr>
          <a:xfrm>
            <a:off x="226017" y="1887842"/>
            <a:ext cx="7302288" cy="7994496"/>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a:t>
            </a:r>
            <a:r>
              <a:rPr lang="es-ES" altLang="en-US" sz="1550" dirty="0">
                <a:latin typeface="APLPapaTroll" panose="02000603000000000000" pitchFamily="2" charset="0"/>
                <a:ea typeface="APLPapaTroll" panose="02000603000000000000" pitchFamily="2" charset="0"/>
              </a:rPr>
              <a:t>trabajadora social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Trabajadora Social</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C60C4C57-7D3C-1BC2-5F69-2E0A07A9F591}"/>
              </a:ext>
            </a:extLst>
          </p:cNvPr>
          <p:cNvSpPr txBox="1"/>
          <p:nvPr>
            <p:custDataLst>
              <p:tags r:id="rId2"/>
            </p:custDataLst>
          </p:nvPr>
        </p:nvSpPr>
        <p:spPr>
          <a:xfrm>
            <a:off x="-103405" y="826106"/>
            <a:ext cx="7979208" cy="907941"/>
          </a:xfrm>
          <a:prstGeom prst="rect">
            <a:avLst/>
          </a:prstGeom>
          <a:noFill/>
        </p:spPr>
        <p:txBody>
          <a:bodyPr wrap="square" rtlCol="0">
            <a:spAutoFit/>
          </a:bodyPr>
          <a:lstStyle/>
          <a:p>
            <a:pPr algn="ctr"/>
            <a:r>
              <a:rPr lang="en-US" sz="53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T</a:t>
            </a:r>
            <a:r>
              <a:rPr lang="en-US" sz="53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R</a:t>
            </a:r>
            <a:r>
              <a:rPr lang="en-US" sz="53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A</a:t>
            </a:r>
            <a:r>
              <a:rPr lang="en-US" sz="53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B</a:t>
            </a:r>
            <a:r>
              <a:rPr lang="en-US" sz="53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A</a:t>
            </a:r>
            <a:r>
              <a:rPr lang="en-US" sz="53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J</a:t>
            </a:r>
            <a:r>
              <a:rPr lang="en-US" sz="53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A</a:t>
            </a:r>
            <a:r>
              <a:rPr lang="en-US" sz="53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D</a:t>
            </a:r>
            <a:r>
              <a:rPr lang="en-US" sz="53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O</a:t>
            </a:r>
            <a:r>
              <a:rPr lang="en-US" sz="53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R</a:t>
            </a:r>
            <a:r>
              <a:rPr lang="en-US" sz="53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A </a:t>
            </a:r>
            <a:r>
              <a:rPr lang="en-US" sz="53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S</a:t>
            </a:r>
            <a:r>
              <a:rPr lang="en-US" sz="53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53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C</a:t>
            </a:r>
            <a:r>
              <a:rPr lang="en-US" sz="53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I</a:t>
            </a:r>
            <a:r>
              <a:rPr lang="en-US" sz="53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A</a:t>
            </a:r>
            <a:r>
              <a:rPr lang="en-US" sz="53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L</a:t>
            </a:r>
            <a:endParaRPr lang="en-US" sz="53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
        <p:nvSpPr>
          <p:cNvPr id="8" name="TextBox 7">
            <a:extLst>
              <a:ext uri="{FF2B5EF4-FFF2-40B4-BE49-F238E27FC236}">
                <a16:creationId xmlns:a16="http://schemas.microsoft.com/office/drawing/2014/main" id="{5574843E-BAF4-8282-656B-15DFECE58BF2}"/>
              </a:ext>
            </a:extLst>
          </p:cNvPr>
          <p:cNvSpPr txBox="1"/>
          <p:nvPr>
            <p:custDataLst>
              <p:tags r:id="rId3"/>
            </p:custDataLst>
          </p:nvPr>
        </p:nvSpPr>
        <p:spPr>
          <a:xfrm>
            <a:off x="-9039" y="-284843"/>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DE La</a:t>
            </a:r>
          </a:p>
        </p:txBody>
      </p:sp>
    </p:spTree>
    <p:extLst>
      <p:ext uri="{BB962C8B-B14F-4D97-AF65-F5344CB8AC3E}">
        <p14:creationId xmlns:p14="http://schemas.microsoft.com/office/powerpoint/2010/main" val="20391431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8029BF28-95F5-B48A-6717-4DC5851BF2D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3C9D61E2-EBF3-C592-E264-CA42250C16BE}"/>
              </a:ext>
            </a:extLst>
          </p:cNvPr>
          <p:cNvSpPr txBox="1"/>
          <p:nvPr>
            <p:custDataLst>
              <p:tags r:id="rId1"/>
            </p:custDataLst>
          </p:nvPr>
        </p:nvSpPr>
        <p:spPr>
          <a:xfrm>
            <a:off x="-9039" y="-284843"/>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DEL</a:t>
            </a:r>
          </a:p>
        </p:txBody>
      </p:sp>
      <p:sp>
        <p:nvSpPr>
          <p:cNvPr id="7" name="TextBox 6">
            <a:extLst>
              <a:ext uri="{FF2B5EF4-FFF2-40B4-BE49-F238E27FC236}">
                <a16:creationId xmlns:a16="http://schemas.microsoft.com/office/drawing/2014/main" id="{1601C679-FEFE-FF7B-92DC-B047405FD748}"/>
              </a:ext>
            </a:extLst>
          </p:cNvPr>
          <p:cNvSpPr txBox="1"/>
          <p:nvPr>
            <p:custDataLst>
              <p:tags r:id="rId2"/>
            </p:custDataLst>
          </p:nvPr>
        </p:nvSpPr>
        <p:spPr>
          <a:xfrm>
            <a:off x="226017" y="1887842"/>
            <a:ext cx="7302288" cy="824071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trabajador social 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Trabajador Social</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172A1830-B502-95CA-6A63-5F2B6392F315}"/>
              </a:ext>
            </a:extLst>
          </p:cNvPr>
          <p:cNvSpPr txBox="1"/>
          <p:nvPr>
            <p:custDataLst>
              <p:tags r:id="rId3"/>
            </p:custDataLst>
          </p:nvPr>
        </p:nvSpPr>
        <p:spPr>
          <a:xfrm>
            <a:off x="-103405" y="826106"/>
            <a:ext cx="7979208" cy="954107"/>
          </a:xfrm>
          <a:prstGeom prst="rect">
            <a:avLst/>
          </a:prstGeom>
          <a:noFill/>
        </p:spPr>
        <p:txBody>
          <a:bodyPr wrap="square" rtlCol="0">
            <a:spAutoFit/>
          </a:bodyPr>
          <a:lstStyle/>
          <a:p>
            <a:pPr algn="ctr"/>
            <a:r>
              <a:rPr lang="en-US" sz="56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T</a:t>
            </a:r>
            <a:r>
              <a:rPr lang="en-US" sz="56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R</a:t>
            </a:r>
            <a:r>
              <a:rPr lang="en-US" sz="56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A</a:t>
            </a:r>
            <a:r>
              <a:rPr lang="en-US" sz="56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B</a:t>
            </a:r>
            <a:r>
              <a:rPr lang="en-US" sz="56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A</a:t>
            </a:r>
            <a:r>
              <a:rPr lang="en-US" sz="56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J</a:t>
            </a:r>
            <a:r>
              <a:rPr lang="en-US" sz="56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A</a:t>
            </a:r>
            <a:r>
              <a:rPr lang="en-US" sz="56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D</a:t>
            </a:r>
            <a:r>
              <a:rPr lang="en-US" sz="56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O</a:t>
            </a:r>
            <a:r>
              <a:rPr lang="en-US" sz="56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R</a:t>
            </a:r>
            <a:r>
              <a:rPr lang="en-US" sz="56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 </a:t>
            </a:r>
            <a:r>
              <a:rPr lang="en-US" sz="56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S</a:t>
            </a:r>
            <a:r>
              <a:rPr lang="en-US" sz="56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56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C</a:t>
            </a:r>
            <a:r>
              <a:rPr lang="en-US" sz="56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I</a:t>
            </a:r>
            <a:r>
              <a:rPr lang="en-US" sz="56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A</a:t>
            </a:r>
            <a:r>
              <a:rPr lang="en-US" sz="56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L</a:t>
            </a:r>
            <a:endParaRPr lang="en-US" sz="56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Tree>
    <p:extLst>
      <p:ext uri="{BB962C8B-B14F-4D97-AF65-F5344CB8AC3E}">
        <p14:creationId xmlns:p14="http://schemas.microsoft.com/office/powerpoint/2010/main" val="4278331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27A83515-199A-31B2-69DB-A0557289E5C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163BBFC-50BB-C306-12E0-861746513658}"/>
              </a:ext>
            </a:extLst>
          </p:cNvPr>
          <p:cNvSpPr txBox="1"/>
          <p:nvPr>
            <p:custDataLst>
              <p:tags r:id="rId1"/>
            </p:custDataLst>
          </p:nvPr>
        </p:nvSpPr>
        <p:spPr>
          <a:xfrm>
            <a:off x="-9039" y="-284843"/>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DEL</a:t>
            </a:r>
          </a:p>
        </p:txBody>
      </p:sp>
      <p:sp>
        <p:nvSpPr>
          <p:cNvPr id="7" name="TextBox 6">
            <a:extLst>
              <a:ext uri="{FF2B5EF4-FFF2-40B4-BE49-F238E27FC236}">
                <a16:creationId xmlns:a16="http://schemas.microsoft.com/office/drawing/2014/main" id="{848A616B-9236-9569-21A7-CEC9A3F1920C}"/>
              </a:ext>
            </a:extLst>
          </p:cNvPr>
          <p:cNvSpPr txBox="1"/>
          <p:nvPr>
            <p:custDataLst>
              <p:tags r:id="rId2"/>
            </p:custDataLst>
          </p:nvPr>
        </p:nvSpPr>
        <p:spPr>
          <a:xfrm>
            <a:off x="226017" y="1887842"/>
            <a:ext cx="7302288" cy="824071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a:t>
            </a:r>
            <a:r>
              <a:rPr lang="es-ES" altLang="en-US" sz="1550" dirty="0">
                <a:latin typeface="APLPapaTroll" panose="02000603000000000000" pitchFamily="2" charset="0"/>
                <a:ea typeface="APLPapaTroll" panose="02000603000000000000" pitchFamily="2" charset="0"/>
              </a:rPr>
              <a:t>psicólogo escolar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Psicólogo Escolar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0218D785-AF78-7FEC-8A23-5BA865D1FDFE}"/>
              </a:ext>
            </a:extLst>
          </p:cNvPr>
          <p:cNvSpPr txBox="1"/>
          <p:nvPr>
            <p:custDataLst>
              <p:tags r:id="rId3"/>
            </p:custDataLst>
          </p:nvPr>
        </p:nvSpPr>
        <p:spPr>
          <a:xfrm>
            <a:off x="-103405" y="826106"/>
            <a:ext cx="7979208" cy="954107"/>
          </a:xfrm>
          <a:prstGeom prst="rect">
            <a:avLst/>
          </a:prstGeom>
          <a:noFill/>
        </p:spPr>
        <p:txBody>
          <a:bodyPr wrap="square" rtlCol="0">
            <a:spAutoFit/>
          </a:bodyPr>
          <a:lstStyle/>
          <a:p>
            <a:pPr algn="ct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P</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S</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I</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C</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Ó</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L</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O</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G</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O</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 E</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S</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C</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O</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L</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A</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R</a:t>
            </a:r>
            <a:endPar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Tree>
    <p:extLst>
      <p:ext uri="{BB962C8B-B14F-4D97-AF65-F5344CB8AC3E}">
        <p14:creationId xmlns:p14="http://schemas.microsoft.com/office/powerpoint/2010/main" val="33346475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705B6F99-FFC5-90F3-200C-5EFBCFB3DF7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8D39915-33E1-B345-FDA3-9BEEC5011A17}"/>
              </a:ext>
            </a:extLst>
          </p:cNvPr>
          <p:cNvSpPr txBox="1"/>
          <p:nvPr>
            <p:custDataLst>
              <p:tags r:id="rId1"/>
            </p:custDataLst>
          </p:nvPr>
        </p:nvSpPr>
        <p:spPr>
          <a:xfrm>
            <a:off x="226017" y="1887842"/>
            <a:ext cx="7302288" cy="824071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a:t>
            </a:r>
            <a:r>
              <a:rPr lang="es-ES" altLang="en-US" sz="1550" dirty="0">
                <a:latin typeface="APLPapaTroll" panose="02000603000000000000" pitchFamily="2" charset="0"/>
                <a:ea typeface="APLPapaTroll" panose="02000603000000000000" pitchFamily="2" charset="0"/>
              </a:rPr>
              <a:t>psicóloga escolar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Psicóloga Escolar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9" name="TextBox 8">
            <a:extLst>
              <a:ext uri="{FF2B5EF4-FFF2-40B4-BE49-F238E27FC236}">
                <a16:creationId xmlns:a16="http://schemas.microsoft.com/office/drawing/2014/main" id="{567C7838-30D7-2731-6231-13650FDA87D1}"/>
              </a:ext>
            </a:extLst>
          </p:cNvPr>
          <p:cNvSpPr txBox="1"/>
          <p:nvPr>
            <p:custDataLst>
              <p:tags r:id="rId2"/>
            </p:custDataLst>
          </p:nvPr>
        </p:nvSpPr>
        <p:spPr>
          <a:xfrm>
            <a:off x="-103405" y="826106"/>
            <a:ext cx="7979208" cy="954107"/>
          </a:xfrm>
          <a:prstGeom prst="rect">
            <a:avLst/>
          </a:prstGeom>
          <a:noFill/>
        </p:spPr>
        <p:txBody>
          <a:bodyPr wrap="square" rtlCol="0">
            <a:spAutoFit/>
          </a:bodyPr>
          <a:lstStyle/>
          <a:p>
            <a:pPr algn="ct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P</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S</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I</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C</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Ó</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L</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O</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G</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A</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 E</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S</a:t>
            </a:r>
            <a:r>
              <a:rPr lang="en-US" sz="55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C</a:t>
            </a:r>
            <a:r>
              <a:rPr lang="en-US" sz="55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O</a:t>
            </a:r>
            <a:r>
              <a:rPr lang="en-US" sz="55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L</a:t>
            </a:r>
            <a:r>
              <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A</a:t>
            </a:r>
            <a:r>
              <a:rPr lang="en-US" sz="55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R</a:t>
            </a:r>
            <a:endParaRPr lang="en-US" sz="55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
        <p:nvSpPr>
          <p:cNvPr id="8" name="TextBox 7">
            <a:extLst>
              <a:ext uri="{FF2B5EF4-FFF2-40B4-BE49-F238E27FC236}">
                <a16:creationId xmlns:a16="http://schemas.microsoft.com/office/drawing/2014/main" id="{46889A12-ED93-D985-5F92-4C4CE4B22B46}"/>
              </a:ext>
            </a:extLst>
          </p:cNvPr>
          <p:cNvSpPr txBox="1"/>
          <p:nvPr>
            <p:custDataLst>
              <p:tags r:id="rId3"/>
            </p:custDataLst>
          </p:nvPr>
        </p:nvSpPr>
        <p:spPr>
          <a:xfrm>
            <a:off x="-9039" y="-284843"/>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DE La</a:t>
            </a:r>
          </a:p>
        </p:txBody>
      </p:sp>
    </p:spTree>
    <p:extLst>
      <p:ext uri="{BB962C8B-B14F-4D97-AF65-F5344CB8AC3E}">
        <p14:creationId xmlns:p14="http://schemas.microsoft.com/office/powerpoint/2010/main" val="3581600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0D1A13A4-39DE-78FF-187E-B84D4F895F5C}"/>
              </a:ext>
            </a:extLst>
          </p:cNvPr>
          <p:cNvSpPr txBox="1"/>
          <p:nvPr>
            <p:custDataLst>
              <p:tags r:id="rId1"/>
            </p:custDataLst>
          </p:nvPr>
        </p:nvSpPr>
        <p:spPr>
          <a:xfrm>
            <a:off x="-801933" y="-323514"/>
            <a:ext cx="9349507" cy="1554272"/>
          </a:xfrm>
          <a:prstGeom prst="rect">
            <a:avLst/>
          </a:prstGeom>
          <a:noFill/>
        </p:spPr>
        <p:txBody>
          <a:bodyPr wrap="square" rtlCol="0">
            <a:spAutoFit/>
          </a:bodyPr>
          <a:lstStyle/>
          <a:p>
            <a:pPr algn="ctr"/>
            <a:r>
              <a:rPr lang="en-US" sz="9500" dirty="0">
                <a:ln w="28575">
                  <a:noFill/>
                </a:ln>
                <a:latin typeface="KAGirlsRule" pitchFamily="2" charset="0"/>
                <a:ea typeface="KAElementary" pitchFamily="2" charset="-127"/>
                <a:cs typeface="KAElementary" pitchFamily="2" charset="-127"/>
              </a:rPr>
              <a:t>teacher referral form</a:t>
            </a:r>
          </a:p>
        </p:txBody>
      </p:sp>
      <p:sp>
        <p:nvSpPr>
          <p:cNvPr id="2" name="TextBox 1">
            <a:extLst>
              <a:ext uri="{FF2B5EF4-FFF2-40B4-BE49-F238E27FC236}">
                <a16:creationId xmlns:a16="http://schemas.microsoft.com/office/drawing/2014/main" id="{663C4735-3C27-CB9B-CCBF-7242D4D5D87C}"/>
              </a:ext>
            </a:extLst>
          </p:cNvPr>
          <p:cNvSpPr txBox="1"/>
          <p:nvPr>
            <p:custDataLst>
              <p:tags r:id="rId2"/>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C7F4959-9501-BA79-A2AF-8E81C85635AF}"/>
              </a:ext>
            </a:extLst>
          </p:cNvPr>
          <p:cNvGraphicFramePr>
            <a:graphicFrameLocks noGrp="1"/>
          </p:cNvGraphicFramePr>
          <p:nvPr>
            <p:custDataLst>
              <p:tags r:id="rId3"/>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15" name="TextBox 14">
            <a:extLst>
              <a:ext uri="{FF2B5EF4-FFF2-40B4-BE49-F238E27FC236}">
                <a16:creationId xmlns:a16="http://schemas.microsoft.com/office/drawing/2014/main" id="{9F435CB0-BA5B-8976-05DC-DA3632537FE8}"/>
              </a:ext>
            </a:extLst>
          </p:cNvPr>
          <p:cNvSpPr txBox="1"/>
          <p:nvPr>
            <p:custDataLst>
              <p:tags r:id="rId4"/>
            </p:custDataLst>
          </p:nvPr>
        </p:nvSpPr>
        <p:spPr>
          <a:xfrm>
            <a:off x="290316" y="2584946"/>
            <a:ext cx="7244678" cy="4185761"/>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“The Bead Buddies: Friendship for Girls.”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problem-solving skills, self-talk, self-esteem, and positive friendship qualities.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a:t>
            </a:r>
          </a:p>
          <a:p>
            <a:r>
              <a:rPr lang="en-US" sz="1900" dirty="0">
                <a:latin typeface="APLPapaTroll" panose="02000603000000000000" pitchFamily="2" charset="0"/>
                <a:ea typeface="APLPapaTroll" panose="02000603000000000000" pitchFamily="2" charset="0"/>
              </a:rPr>
              <a:t>group, and which day and time work best for your </a:t>
            </a:r>
          </a:p>
          <a:p>
            <a:r>
              <a:rPr lang="en-US" sz="1900" dirty="0">
                <a:latin typeface="APLPapaTroll" panose="02000603000000000000" pitchFamily="2" charset="0"/>
                <a:ea typeface="APLPapaTroll" panose="02000603000000000000" pitchFamily="2" charset="0"/>
              </a:rPr>
              <a:t>classroom schedule. Please contact me any time with </a:t>
            </a:r>
          </a:p>
          <a:p>
            <a:r>
              <a:rPr lang="en-US" sz="1900" dirty="0">
                <a:latin typeface="APLPapaTroll" panose="02000603000000000000" pitchFamily="2" charset="0"/>
                <a:ea typeface="APLPapaTroll" panose="02000603000000000000" pitchFamily="2" charset="0"/>
              </a:rPr>
              <a:t>questions or suggestions!</a:t>
            </a:r>
          </a:p>
          <a:p>
            <a:r>
              <a:rPr lang="en-US" sz="1900" dirty="0">
                <a:latin typeface="APLPapaTroll" panose="02000603000000000000" pitchFamily="2" charset="0"/>
                <a:ea typeface="APLPapaTroll" panose="02000603000000000000" pitchFamily="2" charset="0"/>
              </a:rPr>
              <a:t>Thank you,</a:t>
            </a: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School Counselor  </a:t>
            </a:r>
          </a:p>
          <a:p>
            <a:endParaRPr lang="en-US" sz="1900" dirty="0">
              <a:latin typeface="APLPapaTroll" panose="02000603000000000000" pitchFamily="2" charset="0"/>
              <a:ea typeface="APLPapaTroll" panose="02000603000000000000" pitchFamily="2" charset="0"/>
            </a:endParaRPr>
          </a:p>
        </p:txBody>
      </p:sp>
      <p:sp>
        <p:nvSpPr>
          <p:cNvPr id="30" name="TextBox 29">
            <a:extLst>
              <a:ext uri="{FF2B5EF4-FFF2-40B4-BE49-F238E27FC236}">
                <a16:creationId xmlns:a16="http://schemas.microsoft.com/office/drawing/2014/main" id="{63270EB1-33B7-A57E-30D4-93BF577BCF00}"/>
              </a:ext>
            </a:extLst>
          </p:cNvPr>
          <p:cNvSpPr txBox="1"/>
          <p:nvPr>
            <p:custDataLst>
              <p:tags r:id="rId5"/>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3" name="TextBox 2">
            <a:extLst>
              <a:ext uri="{FF2B5EF4-FFF2-40B4-BE49-F238E27FC236}">
                <a16:creationId xmlns:a16="http://schemas.microsoft.com/office/drawing/2014/main" id="{8745EBF0-9BB1-0537-0F17-E2B7FCD2DB48}"/>
              </a:ext>
            </a:extLst>
          </p:cNvPr>
          <p:cNvSpPr txBox="1"/>
          <p:nvPr>
            <p:custDataLst>
              <p:tags r:id="rId6"/>
            </p:custDataLst>
          </p:nvPr>
        </p:nvSpPr>
        <p:spPr>
          <a:xfrm>
            <a:off x="-10865" y="890496"/>
            <a:ext cx="7780811" cy="1015663"/>
          </a:xfrm>
          <a:prstGeom prst="rect">
            <a:avLst/>
          </a:prstGeom>
          <a:noFill/>
        </p:spPr>
        <p:txBody>
          <a:bodyPr wrap="square" rtlCol="0">
            <a:spAutoFit/>
          </a:bodyPr>
          <a:lstStyle/>
          <a:p>
            <a:pPr algn="ctr"/>
            <a:r>
              <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G</a:t>
            </a:r>
            <a:r>
              <a:rPr lang="en-US" sz="60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R</a:t>
            </a:r>
            <a:r>
              <a:rPr lang="en-US" sz="60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60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U</a:t>
            </a:r>
            <a:r>
              <a:rPr lang="en-US" sz="60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P </a:t>
            </a:r>
            <a:r>
              <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C</a:t>
            </a:r>
            <a:r>
              <a:rPr lang="en-US" sz="60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O</a:t>
            </a:r>
            <a:r>
              <a:rPr lang="en-US" sz="60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U</a:t>
            </a:r>
            <a:r>
              <a:rPr lang="en-US" sz="60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N</a:t>
            </a:r>
            <a:r>
              <a:rPr lang="en-US" sz="60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S</a:t>
            </a:r>
            <a:r>
              <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E</a:t>
            </a:r>
            <a:r>
              <a:rPr lang="en-US" sz="60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L</a:t>
            </a:r>
            <a:r>
              <a:rPr lang="en-US" sz="60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I</a:t>
            </a:r>
            <a:r>
              <a:rPr lang="en-US" sz="60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N</a:t>
            </a:r>
            <a:r>
              <a:rPr lang="en-US" sz="60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G</a:t>
            </a:r>
            <a:endPar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Tree>
    <p:extLst>
      <p:ext uri="{BB962C8B-B14F-4D97-AF65-F5344CB8AC3E}">
        <p14:creationId xmlns:p14="http://schemas.microsoft.com/office/powerpoint/2010/main" val="3670791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4FFD9406-9B8F-A7C2-E9C8-92080C08F456}"/>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6926F74-A6D6-C1F1-DC92-4A474355E1C6}"/>
              </a:ext>
            </a:extLst>
          </p:cNvPr>
          <p:cNvSpPr txBox="1"/>
          <p:nvPr>
            <p:custDataLst>
              <p:tags r:id="rId1"/>
            </p:custDataLst>
          </p:nvPr>
        </p:nvSpPr>
        <p:spPr>
          <a:xfrm>
            <a:off x="-52325" y="815530"/>
            <a:ext cx="7877049" cy="938719"/>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CONSEJERA ESCOLAR</a:t>
            </a:r>
          </a:p>
        </p:txBody>
      </p:sp>
      <p:sp>
        <p:nvSpPr>
          <p:cNvPr id="2" name="TextBox 1">
            <a:extLst>
              <a:ext uri="{FF2B5EF4-FFF2-40B4-BE49-F238E27FC236}">
                <a16:creationId xmlns:a16="http://schemas.microsoft.com/office/drawing/2014/main" id="{EBF1F623-1BE8-3397-57DD-E58EACD23E19}"/>
              </a:ext>
            </a:extLst>
          </p:cNvPr>
          <p:cNvSpPr txBox="1"/>
          <p:nvPr>
            <p:custDataLst>
              <p:tags r:id="rId2"/>
            </p:custDataLst>
          </p:nvPr>
        </p:nvSpPr>
        <p:spPr>
          <a:xfrm>
            <a:off x="226017" y="1887842"/>
            <a:ext cx="7302288" cy="824071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a:t>
            </a:r>
            <a:r>
              <a:rPr lang="es-ES" altLang="en-US" sz="1550" dirty="0">
                <a:latin typeface="APLPapaTroll" panose="02000603000000000000" pitchFamily="2" charset="0"/>
                <a:ea typeface="APLPapaTroll" panose="02000603000000000000" pitchFamily="2" charset="0"/>
              </a:rPr>
              <a:t>consejera escolar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Consejera Escolar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3" name="TextBox 2">
            <a:extLst>
              <a:ext uri="{FF2B5EF4-FFF2-40B4-BE49-F238E27FC236}">
                <a16:creationId xmlns:a16="http://schemas.microsoft.com/office/drawing/2014/main" id="{013BACBC-3D13-C25E-03B3-FCA355DD2686}"/>
              </a:ext>
            </a:extLst>
          </p:cNvPr>
          <p:cNvSpPr txBox="1"/>
          <p:nvPr>
            <p:custDataLst>
              <p:tags r:id="rId3"/>
            </p:custDataLst>
          </p:nvPr>
        </p:nvSpPr>
        <p:spPr>
          <a:xfrm>
            <a:off x="-9039" y="-284843"/>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DE La</a:t>
            </a:r>
          </a:p>
        </p:txBody>
      </p:sp>
    </p:spTree>
    <p:extLst>
      <p:ext uri="{BB962C8B-B14F-4D97-AF65-F5344CB8AC3E}">
        <p14:creationId xmlns:p14="http://schemas.microsoft.com/office/powerpoint/2010/main" val="1531421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EAA2E391-4B7E-4190-3A3A-1084DC0F5BA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CDB7A226-8C26-C391-7817-14ECFA5F219F}"/>
              </a:ext>
            </a:extLst>
          </p:cNvPr>
          <p:cNvSpPr txBox="1"/>
          <p:nvPr>
            <p:custDataLst>
              <p:tags r:id="rId1"/>
            </p:custDataLst>
          </p:nvPr>
        </p:nvSpPr>
        <p:spPr>
          <a:xfrm>
            <a:off x="-52325" y="815530"/>
            <a:ext cx="7877049" cy="938719"/>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CONSEJERO ESCOLAR</a:t>
            </a:r>
          </a:p>
        </p:txBody>
      </p:sp>
      <p:sp>
        <p:nvSpPr>
          <p:cNvPr id="2" name="TextBox 1">
            <a:extLst>
              <a:ext uri="{FF2B5EF4-FFF2-40B4-BE49-F238E27FC236}">
                <a16:creationId xmlns:a16="http://schemas.microsoft.com/office/drawing/2014/main" id="{BC2360A0-1837-08BB-5479-5939C4D246E3}"/>
              </a:ext>
            </a:extLst>
          </p:cNvPr>
          <p:cNvSpPr txBox="1"/>
          <p:nvPr>
            <p:custDataLst>
              <p:tags r:id="rId2"/>
            </p:custDataLst>
          </p:nvPr>
        </p:nvSpPr>
        <p:spPr>
          <a:xfrm>
            <a:off x="226017" y="1887842"/>
            <a:ext cx="7302288" cy="824071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a:t>
            </a:r>
            <a:r>
              <a:rPr lang="es-ES" altLang="en-US" sz="1550" dirty="0">
                <a:latin typeface="APLPapaTroll" panose="02000603000000000000" pitchFamily="2" charset="0"/>
                <a:ea typeface="APLPapaTroll" panose="02000603000000000000" pitchFamily="2" charset="0"/>
              </a:rPr>
              <a:t>consejero escolar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Consejero Escolar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3" name="TextBox 2">
            <a:extLst>
              <a:ext uri="{FF2B5EF4-FFF2-40B4-BE49-F238E27FC236}">
                <a16:creationId xmlns:a16="http://schemas.microsoft.com/office/drawing/2014/main" id="{E1C0BDD9-A778-B0D5-0728-6EF827C6DB16}"/>
              </a:ext>
            </a:extLst>
          </p:cNvPr>
          <p:cNvSpPr txBox="1"/>
          <p:nvPr>
            <p:custDataLst>
              <p:tags r:id="rId3"/>
            </p:custDataLst>
          </p:nvPr>
        </p:nvSpPr>
        <p:spPr>
          <a:xfrm>
            <a:off x="-9039" y="-284843"/>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del</a:t>
            </a:r>
          </a:p>
        </p:txBody>
      </p:sp>
    </p:spTree>
    <p:extLst>
      <p:ext uri="{BB962C8B-B14F-4D97-AF65-F5344CB8AC3E}">
        <p14:creationId xmlns:p14="http://schemas.microsoft.com/office/powerpoint/2010/main" val="34291753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4614A5E9-1CDE-F1E7-AB74-F689F5092759}"/>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360999D-4466-3CA5-A21E-FF5330D0AB95}"/>
              </a:ext>
            </a:extLst>
          </p:cNvPr>
          <p:cNvSpPr txBox="1"/>
          <p:nvPr>
            <p:custDataLst>
              <p:tags r:id="rId1"/>
            </p:custDataLst>
          </p:nvPr>
        </p:nvSpPr>
        <p:spPr>
          <a:xfrm>
            <a:off x="-52325" y="815530"/>
            <a:ext cx="7877049" cy="938719"/>
          </a:xfrm>
          <a:prstGeom prst="rect">
            <a:avLst/>
          </a:prstGeom>
          <a:noFill/>
        </p:spPr>
        <p:txBody>
          <a:bodyPr wrap="square" rtlCol="0">
            <a:spAutoFit/>
          </a:bodyPr>
          <a:lstStyle/>
          <a:p>
            <a:pPr algn="ctr"/>
            <a:r>
              <a:rPr lang="en-US" sz="5500" dirty="0">
                <a:ln w="19050">
                  <a:noFill/>
                </a:ln>
                <a:latin typeface="KAHoney" panose="02000803000000000000" pitchFamily="2" charset="0"/>
                <a:ea typeface="KAHoney" panose="02000803000000000000" pitchFamily="2" charset="0"/>
                <a:cs typeface="KAElementary" pitchFamily="2" charset="-127"/>
              </a:rPr>
              <a:t>TRABAJADOR SOCIAL</a:t>
            </a:r>
          </a:p>
        </p:txBody>
      </p:sp>
      <p:sp>
        <p:nvSpPr>
          <p:cNvPr id="2" name="TextBox 1">
            <a:extLst>
              <a:ext uri="{FF2B5EF4-FFF2-40B4-BE49-F238E27FC236}">
                <a16:creationId xmlns:a16="http://schemas.microsoft.com/office/drawing/2014/main" id="{CAE22A72-02EB-7DE6-F0D3-B0C56F2FDBC7}"/>
              </a:ext>
            </a:extLst>
          </p:cNvPr>
          <p:cNvSpPr txBox="1"/>
          <p:nvPr>
            <p:custDataLst>
              <p:tags r:id="rId2"/>
            </p:custDataLst>
          </p:nvPr>
        </p:nvSpPr>
        <p:spPr>
          <a:xfrm>
            <a:off x="226017" y="1887842"/>
            <a:ext cx="7302288" cy="824071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a:t>
            </a:r>
            <a:r>
              <a:rPr lang="es-ES" altLang="en-US" sz="1550" dirty="0" err="1">
                <a:latin typeface="APLPapaTroll" panose="02000603000000000000" pitchFamily="2" charset="0"/>
                <a:ea typeface="APLPapaTroll" panose="02000603000000000000" pitchFamily="2" charset="0"/>
              </a:rPr>
              <a:t>trabjador</a:t>
            </a:r>
            <a:r>
              <a:rPr lang="es-ES" altLang="en-US" sz="1550" dirty="0">
                <a:latin typeface="APLPapaTroll" panose="02000603000000000000" pitchFamily="2" charset="0"/>
                <a:ea typeface="APLPapaTroll" panose="02000603000000000000" pitchFamily="2" charset="0"/>
              </a:rPr>
              <a:t> social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Trabajador Social</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3" name="TextBox 2">
            <a:extLst>
              <a:ext uri="{FF2B5EF4-FFF2-40B4-BE49-F238E27FC236}">
                <a16:creationId xmlns:a16="http://schemas.microsoft.com/office/drawing/2014/main" id="{BDA2D5BE-2655-902E-7424-BDC8E4B28B27}"/>
              </a:ext>
            </a:extLst>
          </p:cNvPr>
          <p:cNvSpPr txBox="1"/>
          <p:nvPr>
            <p:custDataLst>
              <p:tags r:id="rId3"/>
            </p:custDataLst>
          </p:nvPr>
        </p:nvSpPr>
        <p:spPr>
          <a:xfrm>
            <a:off x="-9039" y="-348779"/>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a:t>
            </a:r>
            <a:r>
              <a:rPr lang="en-US" sz="8800" dirty="0" err="1">
                <a:ln w="28575">
                  <a:noFill/>
                </a:ln>
                <a:latin typeface="KAGirlsRule" pitchFamily="2" charset="0"/>
                <a:ea typeface="KAElementary" pitchFamily="2" charset="-127"/>
                <a:cs typeface="KAElementary" pitchFamily="2" charset="-127"/>
              </a:rPr>
              <a:t>DEl</a:t>
            </a:r>
            <a:endParaRPr lang="en-US" sz="8800" dirty="0">
              <a:ln w="28575">
                <a:noFill/>
              </a:ln>
              <a:latin typeface="KAGirlsRule" pitchFamily="2" charset="0"/>
              <a:ea typeface="KAElementary" pitchFamily="2" charset="-127"/>
              <a:cs typeface="KAElementary" pitchFamily="2" charset="-127"/>
            </a:endParaRPr>
          </a:p>
        </p:txBody>
      </p:sp>
    </p:spTree>
    <p:extLst>
      <p:ext uri="{BB962C8B-B14F-4D97-AF65-F5344CB8AC3E}">
        <p14:creationId xmlns:p14="http://schemas.microsoft.com/office/powerpoint/2010/main" val="2062271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A9FB17B2-37A2-EBEF-59B0-44BD9A589468}"/>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DBADABA4-6080-AA23-BC92-BC4869DCF5E0}"/>
              </a:ext>
            </a:extLst>
          </p:cNvPr>
          <p:cNvSpPr txBox="1"/>
          <p:nvPr>
            <p:custDataLst>
              <p:tags r:id="rId1"/>
            </p:custDataLst>
          </p:nvPr>
        </p:nvSpPr>
        <p:spPr>
          <a:xfrm>
            <a:off x="-52325" y="815530"/>
            <a:ext cx="7877049" cy="938719"/>
          </a:xfrm>
          <a:prstGeom prst="rect">
            <a:avLst/>
          </a:prstGeom>
          <a:noFill/>
        </p:spPr>
        <p:txBody>
          <a:bodyPr wrap="square" rtlCol="0">
            <a:spAutoFit/>
          </a:bodyPr>
          <a:lstStyle/>
          <a:p>
            <a:pPr algn="ctr"/>
            <a:r>
              <a:rPr lang="en-US" sz="5300" dirty="0">
                <a:ln w="19050">
                  <a:noFill/>
                </a:ln>
                <a:latin typeface="KAHoney" panose="02000803000000000000" pitchFamily="2" charset="0"/>
                <a:ea typeface="KAHoney" panose="02000803000000000000" pitchFamily="2" charset="0"/>
                <a:cs typeface="KAElementary" pitchFamily="2" charset="-127"/>
              </a:rPr>
              <a:t>TRABAJADORA SOCIAL</a:t>
            </a:r>
          </a:p>
        </p:txBody>
      </p:sp>
      <p:sp>
        <p:nvSpPr>
          <p:cNvPr id="2" name="TextBox 1">
            <a:extLst>
              <a:ext uri="{FF2B5EF4-FFF2-40B4-BE49-F238E27FC236}">
                <a16:creationId xmlns:a16="http://schemas.microsoft.com/office/drawing/2014/main" id="{A8585D5B-671A-416E-44E8-024508A2D2D7}"/>
              </a:ext>
            </a:extLst>
          </p:cNvPr>
          <p:cNvSpPr txBox="1"/>
          <p:nvPr>
            <p:custDataLst>
              <p:tags r:id="rId2"/>
            </p:custDataLst>
          </p:nvPr>
        </p:nvSpPr>
        <p:spPr>
          <a:xfrm>
            <a:off x="226017" y="1887842"/>
            <a:ext cx="7302288" cy="824071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s-ES" altLang="en-US" sz="1550" dirty="0">
                <a:latin typeface="APLPapaTroll" panose="02000603000000000000" pitchFamily="2" charset="0"/>
                <a:ea typeface="APLPapaTroll" panose="02000603000000000000" pitchFamily="2" charset="0"/>
              </a:rPr>
              <a:t>Queridos Padres de Familia,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 </a:t>
            </a: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Su hija _____________________ ha sido recomendada para participar en un grupo pequeño con su </a:t>
            </a:r>
            <a:r>
              <a:rPr lang="es-ES" altLang="en-US" sz="1550" dirty="0" err="1">
                <a:latin typeface="APLPapaTroll" panose="02000603000000000000" pitchFamily="2" charset="0"/>
                <a:ea typeface="APLPapaTroll" panose="02000603000000000000" pitchFamily="2" charset="0"/>
              </a:rPr>
              <a:t>trabjadora</a:t>
            </a:r>
            <a:r>
              <a:rPr lang="es-ES" altLang="en-US" sz="1550" dirty="0">
                <a:latin typeface="APLPapaTroll" panose="02000603000000000000" pitchFamily="2" charset="0"/>
                <a:ea typeface="APLPapaTroll" panose="02000603000000000000" pitchFamily="2" charset="0"/>
              </a:rPr>
              <a:t> social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que se llama </a:t>
            </a:r>
            <a:r>
              <a:rPr lang="en-US" sz="1550" b="1" dirty="0">
                <a:latin typeface="APLPapaTroll" panose="02000603000000000000" pitchFamily="2" charset="0"/>
                <a:ea typeface="APLPapaTroll" panose="02000603000000000000" pitchFamily="2" charset="0"/>
              </a:rPr>
              <a:t>“The Bead Buddies! Friendship for Girls.”</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se centrará en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las habilidades sociales</a:t>
            </a:r>
            <a:r>
              <a:rPr lang="es-ES" altLang="en-US" sz="1550" b="1" dirty="0">
                <a:latin typeface="APLPapaTroll" panose="02000603000000000000" pitchFamily="2" charset="0"/>
                <a:ea typeface="APLPapaTroll" panose="02000603000000000000" pitchFamily="2" charset="0"/>
              </a:rPr>
              <a:t> y la amistad.</a:t>
            </a:r>
            <a:endPar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endParaRPr lang="es-ES" altLang="en-US" sz="1550" dirty="0">
              <a:latin typeface="APLPapaTroll" panose="02000603000000000000" pitchFamily="2" charset="0"/>
              <a:ea typeface="APLPapaTroll" panose="02000603000000000000" pitchFamily="2" charset="0"/>
            </a:endParaRPr>
          </a:p>
          <a:p>
            <a:pPr lvl="0" eaLnBrk="0" fontAlgn="base" hangingPunct="0">
              <a:spcBef>
                <a:spcPct val="0"/>
              </a:spcBef>
              <a:spcAft>
                <a:spcPct val="0"/>
              </a:spcAf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Nuestro grupo se reunirá por un total de </a:t>
            </a:r>
            <a:r>
              <a:rPr lang="en-US" sz="1550" b="1" dirty="0">
                <a:latin typeface="APLPapaTroll" panose="02000603000000000000" pitchFamily="2" charset="0"/>
                <a:ea typeface="APLPapaTroll" panose="02000603000000000000" pitchFamily="2" charset="0"/>
              </a:rPr>
              <a:t>10</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semanas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partir del ____________. Nos reuniremos por </a:t>
            </a: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30 minutos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el </a:t>
            </a:r>
            <a:r>
              <a:rPr lang="es-ES" altLang="en-US" sz="1550" dirty="0">
                <a:latin typeface="APLPapaTroll" panose="02000603000000000000" pitchFamily="2" charset="0"/>
                <a:ea typeface="APLPapaTroll" panose="02000603000000000000" pitchFamily="2" charset="0"/>
              </a:rPr>
              <a:t>____________.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a las </a:t>
            </a:r>
            <a:r>
              <a:rPr lang="es-ES" altLang="en-US" sz="1550" dirty="0">
                <a:latin typeface="APLPapaTroll" panose="02000603000000000000" pitchFamily="2" charset="0"/>
                <a:ea typeface="APLPapaTroll" panose="02000603000000000000" pitchFamily="2" charset="0"/>
              </a:rPr>
              <a:t>____________. </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s-ES" altLang="en-US" sz="1550" dirty="0">
              <a:latin typeface="APLPapaTroll" panose="02000603000000000000" pitchFamily="2" charset="0"/>
              <a:ea typeface="APLPapaTroll" panose="02000603000000000000" pitchFamily="2"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1550" b="1"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Trataremos temas importantes como:</a:t>
            </a: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Identificar</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manejar</a:t>
            </a:r>
            <a:r>
              <a:rPr lang="en-US" sz="1600" dirty="0">
                <a:latin typeface="APLPAPATROLL" panose="02000603000000000000" pitchFamily="2" charset="0"/>
                <a:ea typeface="APLPAPATROLL" panose="02000603000000000000" pitchFamily="2" charset="0"/>
              </a:rPr>
              <a:t> las </a:t>
            </a:r>
            <a:r>
              <a:rPr lang="en-US" sz="1600" dirty="0" err="1">
                <a:latin typeface="APLPAPATROLL" panose="02000603000000000000" pitchFamily="2" charset="0"/>
                <a:ea typeface="APLPAPATROLL" panose="02000603000000000000" pitchFamily="2" charset="0"/>
              </a:rPr>
              <a:t>emociones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Hacer y </a:t>
            </a:r>
            <a:r>
              <a:rPr lang="en-US" sz="1600" dirty="0" err="1">
                <a:latin typeface="APLPAPATROLL" panose="02000603000000000000" pitchFamily="2" charset="0"/>
                <a:ea typeface="APLPAPATROLL" panose="02000603000000000000" pitchFamily="2" charset="0"/>
              </a:rPr>
              <a:t>mantener</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amistades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problemas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Habilidades</a:t>
            </a:r>
            <a:r>
              <a:rPr lang="en-US" sz="1600" dirty="0">
                <a:latin typeface="APLPAPATROLL" panose="02000603000000000000" pitchFamily="2" charset="0"/>
                <a:ea typeface="APLPAPATROLL" panose="02000603000000000000" pitchFamily="2" charset="0"/>
              </a:rPr>
              <a:t> para resolver </a:t>
            </a:r>
            <a:r>
              <a:rPr lang="en-US" sz="1600" dirty="0" err="1">
                <a:latin typeface="APLPAPATROLL" panose="02000603000000000000" pitchFamily="2" charset="0"/>
                <a:ea typeface="APLPAPATROLL" panose="02000603000000000000" pitchFamily="2" charset="0"/>
              </a:rPr>
              <a:t>conflictos</a:t>
            </a:r>
            <a:endParaRPr lang="en-US" sz="1600" dirty="0">
              <a:latin typeface="APLPAPATROLL" panose="02000603000000000000" pitchFamily="2" charset="0"/>
              <a:ea typeface="APLPAPATROLL" panose="02000603000000000000" pitchFamily="2" charset="0"/>
            </a:endParaRPr>
          </a:p>
          <a:p>
            <a:pPr marL="285750" indent="-285750">
              <a:buFont typeface="Arial" panose="020B0604020202020204" pitchFamily="34" charset="0"/>
              <a:buChar char="•"/>
            </a:pPr>
            <a:r>
              <a:rPr lang="en-US" sz="1600" dirty="0" err="1">
                <a:latin typeface="APLPAPATROLL" panose="02000603000000000000" pitchFamily="2" charset="0"/>
                <a:ea typeface="APLPAPATROLL" panose="02000603000000000000" pitchFamily="2" charset="0"/>
              </a:rPr>
              <a:t>Autoestima</a:t>
            </a:r>
            <a:r>
              <a:rPr lang="en-US" sz="1600" dirty="0">
                <a:latin typeface="APLPAPATROLL" panose="02000603000000000000" pitchFamily="2" charset="0"/>
                <a:ea typeface="APLPAPATROLL" panose="02000603000000000000" pitchFamily="2" charset="0"/>
              </a:rPr>
              <a:t> y </a:t>
            </a:r>
            <a:r>
              <a:rPr lang="en-US" sz="1600" dirty="0" err="1">
                <a:latin typeface="APLPAPATROLL" panose="02000603000000000000" pitchFamily="2" charset="0"/>
                <a:ea typeface="APLPAPATROLL" panose="02000603000000000000" pitchFamily="2" charset="0"/>
              </a:rPr>
              <a:t>diálogo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interno</a:t>
            </a:r>
            <a:r>
              <a:rPr lang="en-US" sz="1600" dirty="0">
                <a:latin typeface="APLPAPATROLL" panose="02000603000000000000" pitchFamily="2" charset="0"/>
                <a:ea typeface="APLPAPATROLL" panose="02000603000000000000" pitchFamily="2" charset="0"/>
              </a:rPr>
              <a:t> </a:t>
            </a:r>
            <a:r>
              <a:rPr lang="en-US" sz="1600" dirty="0" err="1">
                <a:latin typeface="APLPAPATROLL" panose="02000603000000000000" pitchFamily="2" charset="0"/>
                <a:ea typeface="APLPAPATROLL" panose="02000603000000000000" pitchFamily="2" charset="0"/>
              </a:rPr>
              <a:t>positivo</a:t>
            </a:r>
            <a:endParaRPr lang="en-US" sz="16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Este grupo es opcional, pero muy recomendable. Por favor complete el formulario de permiso a continuación y devuélvalo al maestro de su hija. No dude en ponerse en contacto conmigo en cualquier momento al ___________________ si tiene preguntas, comentarios o sugerencias. ¡Estoy aquí para ayudarle! </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Muchas gracias,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Trabajadora Social</a:t>
            </a:r>
            <a:endPar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endParaRPr kumimoji="0" lang="es-ES" altLang="en-US" sz="50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 la Estudiante: ____________________________ </a:t>
            </a: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Nombre del Padre de Familia: ____________________________</a:t>
            </a:r>
          </a:p>
          <a:p>
            <a:pPr marR="0" lvl="0" algn="l" defTabSz="914400" rtl="0" eaLnBrk="0" fontAlgn="base" latinLnBrk="0" hangingPunct="0">
              <a:lnSpc>
                <a:spcPct val="100000"/>
              </a:lnSpc>
              <a:spcBef>
                <a:spcPct val="0"/>
              </a:spcBef>
              <a:spcAft>
                <a:spcPct val="0"/>
              </a:spcAft>
              <a:buClrTx/>
              <a:buSzTx/>
              <a:tabLst/>
            </a:pPr>
            <a:endParaRPr lang="es-ES" altLang="en-US" sz="155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     Sí, doy permiso para que mi hijo/a participe en el grupo. </a:t>
            </a: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No, no doy permiso para que mi hijo participe en el grupo. </a:t>
            </a:r>
          </a:p>
          <a:p>
            <a:pPr marR="0" lvl="0" algn="l" defTabSz="914400" rtl="0" eaLnBrk="0" fontAlgn="base" latinLnBrk="0" hangingPunct="0">
              <a:lnSpc>
                <a:spcPct val="100000"/>
              </a:lnSpc>
              <a:spcBef>
                <a:spcPct val="0"/>
              </a:spcBef>
              <a:spcAft>
                <a:spcPct val="0"/>
              </a:spcAft>
              <a:buClrTx/>
              <a:buSzTx/>
              <a:tabLst/>
            </a:pPr>
            <a:endParaRPr lang="es-ES" altLang="en-US" sz="1000" dirty="0">
              <a:latin typeface="APLPapaTroll" panose="02000603000000000000" pitchFamily="2" charset="0"/>
              <a:ea typeface="APLPapaTroll" panose="02000603000000000000" pitchFamily="2" charset="0"/>
            </a:endParaRPr>
          </a:p>
          <a:p>
            <a:pPr marR="0" lvl="0" algn="l" defTabSz="914400" rtl="0" eaLnBrk="0" fontAlgn="base" latinLnBrk="0" hangingPunct="0">
              <a:lnSpc>
                <a:spcPct val="100000"/>
              </a:lnSpc>
              <a:spcBef>
                <a:spcPct val="0"/>
              </a:spcBef>
              <a:spcAft>
                <a:spcPct val="0"/>
              </a:spcAft>
              <a:buClrTx/>
              <a:buSzTx/>
              <a:tabLst/>
            </a:pPr>
            <a:r>
              <a:rPr lang="es-ES" altLang="en-US" sz="1550" dirty="0">
                <a:latin typeface="APLPapaTroll" panose="02000603000000000000" pitchFamily="2" charset="0"/>
                <a:ea typeface="APLPapaTroll" panose="02000603000000000000" pitchFamily="2" charset="0"/>
              </a:rPr>
              <a:t>Firma: </a:t>
            </a:r>
            <a:r>
              <a:rPr kumimoji="0" lang="es-ES" altLang="en-US" sz="1550" b="0" i="0" u="none" strike="noStrike" cap="none" normalizeH="0" baseline="0" dirty="0">
                <a:ln>
                  <a:noFill/>
                </a:ln>
                <a:solidFill>
                  <a:schemeClr val="tx1"/>
                </a:solidFill>
                <a:effectLst/>
                <a:latin typeface="APLPapaTroll" panose="02000603000000000000" pitchFamily="2" charset="0"/>
                <a:ea typeface="APLPapaTroll" panose="02000603000000000000" pitchFamily="2" charset="0"/>
              </a:rPr>
              <a:t>____________________________</a:t>
            </a:r>
            <a:endParaRPr lang="es-ES" altLang="en-US" sz="1550" dirty="0">
              <a:latin typeface="APLPapaTroll" panose="02000603000000000000" pitchFamily="2" charset="0"/>
              <a:ea typeface="APLPapaTroll" panose="02000603000000000000" pitchFamily="2" charset="0"/>
            </a:endParaRPr>
          </a:p>
        </p:txBody>
      </p:sp>
      <p:sp>
        <p:nvSpPr>
          <p:cNvPr id="3" name="TextBox 2">
            <a:extLst>
              <a:ext uri="{FF2B5EF4-FFF2-40B4-BE49-F238E27FC236}">
                <a16:creationId xmlns:a16="http://schemas.microsoft.com/office/drawing/2014/main" id="{2A656918-3974-2136-36E9-B8D587F5F33D}"/>
              </a:ext>
            </a:extLst>
          </p:cNvPr>
          <p:cNvSpPr txBox="1"/>
          <p:nvPr>
            <p:custDataLst>
              <p:tags r:id="rId3"/>
            </p:custDataLst>
          </p:nvPr>
        </p:nvSpPr>
        <p:spPr>
          <a:xfrm>
            <a:off x="-9039" y="-337807"/>
            <a:ext cx="7772400" cy="1446550"/>
          </a:xfrm>
          <a:prstGeom prst="rect">
            <a:avLst/>
          </a:prstGeom>
          <a:noFill/>
        </p:spPr>
        <p:txBody>
          <a:bodyPr wrap="square" rtlCol="0">
            <a:spAutoFit/>
          </a:bodyPr>
          <a:lstStyle/>
          <a:p>
            <a:pPr algn="ctr"/>
            <a:r>
              <a:rPr lang="en-US" sz="8800" dirty="0">
                <a:ln w="28575">
                  <a:noFill/>
                </a:ln>
                <a:latin typeface="KAGirlsRule" pitchFamily="2" charset="0"/>
                <a:ea typeface="KAElementary" pitchFamily="2" charset="-127"/>
                <a:cs typeface="KAElementary" pitchFamily="2" charset="-127"/>
              </a:rPr>
              <a:t>DESDE EL ESCRITORIO DE La</a:t>
            </a:r>
          </a:p>
        </p:txBody>
      </p:sp>
    </p:spTree>
    <p:extLst>
      <p:ext uri="{BB962C8B-B14F-4D97-AF65-F5344CB8AC3E}">
        <p14:creationId xmlns:p14="http://schemas.microsoft.com/office/powerpoint/2010/main" val="4159143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A1027FAD-D782-847E-51D3-53930CAC3CD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39E2106-5846-5009-ED04-8431E9CDF9F4}"/>
              </a:ext>
            </a:extLst>
          </p:cNvPr>
          <p:cNvSpPr txBox="1"/>
          <p:nvPr>
            <p:custDataLst>
              <p:tags r:id="rId1"/>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9382D4DB-493E-765F-0FE0-97091F7E2FF5}"/>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3A8A39BE-7955-DBFE-9668-AAF519AF4BFC}"/>
              </a:ext>
            </a:extLst>
          </p:cNvPr>
          <p:cNvSpPr txBox="1"/>
          <p:nvPr>
            <p:custDataLst>
              <p:tags r:id="rId3"/>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3" name="TextBox 2">
            <a:extLst>
              <a:ext uri="{FF2B5EF4-FFF2-40B4-BE49-F238E27FC236}">
                <a16:creationId xmlns:a16="http://schemas.microsoft.com/office/drawing/2014/main" id="{FE72C831-2DD9-147F-F5CD-AC6E72C53633}"/>
              </a:ext>
            </a:extLst>
          </p:cNvPr>
          <p:cNvSpPr txBox="1"/>
          <p:nvPr>
            <p:custDataLst>
              <p:tags r:id="rId4"/>
            </p:custDataLst>
          </p:nvPr>
        </p:nvSpPr>
        <p:spPr>
          <a:xfrm>
            <a:off x="-10865" y="890496"/>
            <a:ext cx="7780811" cy="1015663"/>
          </a:xfrm>
          <a:prstGeom prst="rect">
            <a:avLst/>
          </a:prstGeom>
          <a:noFill/>
        </p:spPr>
        <p:txBody>
          <a:bodyPr wrap="square" rtlCol="0">
            <a:spAutoFit/>
          </a:bodyPr>
          <a:lstStyle/>
          <a:p>
            <a:pPr algn="ctr"/>
            <a:r>
              <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G</a:t>
            </a:r>
            <a:r>
              <a:rPr lang="en-US" sz="60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R</a:t>
            </a:r>
            <a:r>
              <a:rPr lang="en-US" sz="60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60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U</a:t>
            </a:r>
            <a:r>
              <a:rPr lang="en-US" sz="60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P </a:t>
            </a:r>
            <a:r>
              <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C</a:t>
            </a:r>
            <a:r>
              <a:rPr lang="en-US" sz="60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O</a:t>
            </a:r>
            <a:r>
              <a:rPr lang="en-US" sz="60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U</a:t>
            </a:r>
            <a:r>
              <a:rPr lang="en-US" sz="60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N</a:t>
            </a:r>
            <a:r>
              <a:rPr lang="en-US" sz="60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S</a:t>
            </a:r>
            <a:r>
              <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E</a:t>
            </a:r>
            <a:r>
              <a:rPr lang="en-US" sz="60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L</a:t>
            </a:r>
            <a:r>
              <a:rPr lang="en-US" sz="60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I</a:t>
            </a:r>
            <a:r>
              <a:rPr lang="en-US" sz="60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N</a:t>
            </a:r>
            <a:r>
              <a:rPr lang="en-US" sz="60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G</a:t>
            </a:r>
            <a:endPar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
        <p:nvSpPr>
          <p:cNvPr id="6" name="TextBox 5">
            <a:extLst>
              <a:ext uri="{FF2B5EF4-FFF2-40B4-BE49-F238E27FC236}">
                <a16:creationId xmlns:a16="http://schemas.microsoft.com/office/drawing/2014/main" id="{22604DF4-21A8-7B74-EE16-4EC4EB220014}"/>
              </a:ext>
            </a:extLst>
          </p:cNvPr>
          <p:cNvSpPr txBox="1"/>
          <p:nvPr>
            <p:custDataLst>
              <p:tags r:id="rId5"/>
            </p:custDataLst>
          </p:nvPr>
        </p:nvSpPr>
        <p:spPr>
          <a:xfrm>
            <a:off x="-801933" y="-323514"/>
            <a:ext cx="9349507" cy="1554272"/>
          </a:xfrm>
          <a:prstGeom prst="rect">
            <a:avLst/>
          </a:prstGeom>
          <a:noFill/>
        </p:spPr>
        <p:txBody>
          <a:bodyPr wrap="square" rtlCol="0">
            <a:spAutoFit/>
          </a:bodyPr>
          <a:lstStyle/>
          <a:p>
            <a:pPr algn="ctr"/>
            <a:r>
              <a:rPr lang="en-US" sz="9500" dirty="0">
                <a:ln w="28575">
                  <a:noFill/>
                </a:ln>
                <a:latin typeface="KAGirlsRule" pitchFamily="2" charset="0"/>
                <a:ea typeface="KAElementary" pitchFamily="2" charset="-127"/>
                <a:cs typeface="KAElementary" pitchFamily="2" charset="-127"/>
              </a:rPr>
              <a:t>teacher referral form</a:t>
            </a:r>
          </a:p>
        </p:txBody>
      </p:sp>
      <p:sp>
        <p:nvSpPr>
          <p:cNvPr id="9" name="TextBox 8">
            <a:extLst>
              <a:ext uri="{FF2B5EF4-FFF2-40B4-BE49-F238E27FC236}">
                <a16:creationId xmlns:a16="http://schemas.microsoft.com/office/drawing/2014/main" id="{B81D4EC0-6CF3-58D2-DC39-730BA55BE2D1}"/>
              </a:ext>
            </a:extLst>
          </p:cNvPr>
          <p:cNvSpPr txBox="1"/>
          <p:nvPr>
            <p:custDataLst>
              <p:tags r:id="rId6"/>
            </p:custDataLst>
          </p:nvPr>
        </p:nvSpPr>
        <p:spPr>
          <a:xfrm>
            <a:off x="290316" y="2584946"/>
            <a:ext cx="7244678" cy="4185761"/>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“The Bead Buddies: Friendship for Girls.”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problem-solving skills, self-talk, self-esteem, and positive friendship qualities.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a:t>
            </a:r>
          </a:p>
          <a:p>
            <a:r>
              <a:rPr lang="en-US" sz="1900" dirty="0">
                <a:latin typeface="APLPapaTroll" panose="02000603000000000000" pitchFamily="2" charset="0"/>
                <a:ea typeface="APLPapaTroll" panose="02000603000000000000" pitchFamily="2" charset="0"/>
              </a:rPr>
              <a:t>group, and which day and time work best for your </a:t>
            </a:r>
          </a:p>
          <a:p>
            <a:r>
              <a:rPr lang="en-US" sz="1900" dirty="0">
                <a:latin typeface="APLPapaTroll" panose="02000603000000000000" pitchFamily="2" charset="0"/>
                <a:ea typeface="APLPapaTroll" panose="02000603000000000000" pitchFamily="2" charset="0"/>
              </a:rPr>
              <a:t>classroom schedule. Please contact me any time with </a:t>
            </a:r>
          </a:p>
          <a:p>
            <a:r>
              <a:rPr lang="en-US" sz="1900" dirty="0">
                <a:latin typeface="APLPapaTroll" panose="02000603000000000000" pitchFamily="2" charset="0"/>
                <a:ea typeface="APLPapaTroll" panose="02000603000000000000" pitchFamily="2" charset="0"/>
              </a:rPr>
              <a:t>questions or suggestions!</a:t>
            </a:r>
          </a:p>
          <a:p>
            <a:r>
              <a:rPr lang="en-US" sz="1900" dirty="0">
                <a:latin typeface="APLPapaTroll" panose="02000603000000000000" pitchFamily="2" charset="0"/>
                <a:ea typeface="APLPapaTroll" panose="02000603000000000000" pitchFamily="2" charset="0"/>
              </a:rPr>
              <a:t>Thank you,</a:t>
            </a: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School Social Worker  </a:t>
            </a:r>
          </a:p>
          <a:p>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4247730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9"/>
          <a:stretch>
            <a:fillRect/>
          </a:stretch>
        </a:blipFill>
        <a:effectLst/>
      </p:bgPr>
    </p:bg>
    <p:spTree>
      <p:nvGrpSpPr>
        <p:cNvPr id="1" name="">
          <a:extLst>
            <a:ext uri="{FF2B5EF4-FFF2-40B4-BE49-F238E27FC236}">
              <a16:creationId xmlns:a16="http://schemas.microsoft.com/office/drawing/2014/main" id="{9C9575C5-D16F-5079-C801-DC499A48FF0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1080215-A1E2-DDDF-3AE9-6C10DE161260}"/>
              </a:ext>
            </a:extLst>
          </p:cNvPr>
          <p:cNvSpPr txBox="1"/>
          <p:nvPr>
            <p:custDataLst>
              <p:tags r:id="rId1"/>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BBC7FBD5-53B1-CFAB-41F5-FD572B105FB5}"/>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cxnSp>
        <p:nvCxnSpPr>
          <p:cNvPr id="25" name="Straight Connector 24">
            <a:extLst>
              <a:ext uri="{FF2B5EF4-FFF2-40B4-BE49-F238E27FC236}">
                <a16:creationId xmlns:a16="http://schemas.microsoft.com/office/drawing/2014/main" id="{01FEA075-BEFA-94A6-259F-682C113E86A7}"/>
              </a:ext>
            </a:extLst>
          </p:cNvPr>
          <p:cNvCxnSpPr>
            <a:cxnSpLocks/>
          </p:cNvCxnSpPr>
          <p:nvPr>
            <p:custDataLst>
              <p:tags r:id="rId3"/>
            </p:custDataLst>
          </p:nvPr>
        </p:nvCxnSpPr>
        <p:spPr>
          <a:xfrm flipH="1">
            <a:off x="230777" y="7887148"/>
            <a:ext cx="72975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38D0A04-6A39-BE70-54E4-64834A7FE59D}"/>
              </a:ext>
            </a:extLst>
          </p:cNvPr>
          <p:cNvSpPr txBox="1"/>
          <p:nvPr>
            <p:custDataLst>
              <p:tags r:id="rId4"/>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3" name="TextBox 2">
            <a:extLst>
              <a:ext uri="{FF2B5EF4-FFF2-40B4-BE49-F238E27FC236}">
                <a16:creationId xmlns:a16="http://schemas.microsoft.com/office/drawing/2014/main" id="{4DC140B6-3B71-0464-DF13-AE6C745C50A2}"/>
              </a:ext>
            </a:extLst>
          </p:cNvPr>
          <p:cNvSpPr txBox="1"/>
          <p:nvPr>
            <p:custDataLst>
              <p:tags r:id="rId5"/>
            </p:custDataLst>
          </p:nvPr>
        </p:nvSpPr>
        <p:spPr>
          <a:xfrm>
            <a:off x="-10865" y="890496"/>
            <a:ext cx="7780811" cy="1015663"/>
          </a:xfrm>
          <a:prstGeom prst="rect">
            <a:avLst/>
          </a:prstGeom>
          <a:noFill/>
        </p:spPr>
        <p:txBody>
          <a:bodyPr wrap="square" rtlCol="0">
            <a:spAutoFit/>
          </a:bodyPr>
          <a:lstStyle/>
          <a:p>
            <a:pPr algn="ctr"/>
            <a:r>
              <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G</a:t>
            </a:r>
            <a:r>
              <a:rPr lang="en-US" sz="60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R</a:t>
            </a:r>
            <a:r>
              <a:rPr lang="en-US" sz="60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60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U</a:t>
            </a:r>
            <a:r>
              <a:rPr lang="en-US" sz="60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P </a:t>
            </a:r>
            <a:r>
              <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C</a:t>
            </a:r>
            <a:r>
              <a:rPr lang="en-US" sz="60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O</a:t>
            </a:r>
            <a:r>
              <a:rPr lang="en-US" sz="60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U</a:t>
            </a:r>
            <a:r>
              <a:rPr lang="en-US" sz="60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N</a:t>
            </a:r>
            <a:r>
              <a:rPr lang="en-US" sz="60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S</a:t>
            </a:r>
            <a:r>
              <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E</a:t>
            </a:r>
            <a:r>
              <a:rPr lang="en-US" sz="60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L</a:t>
            </a:r>
            <a:r>
              <a:rPr lang="en-US" sz="60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I</a:t>
            </a:r>
            <a:r>
              <a:rPr lang="en-US" sz="60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N</a:t>
            </a:r>
            <a:r>
              <a:rPr lang="en-US" sz="60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G</a:t>
            </a:r>
            <a:endParaRPr lang="en-US" sz="60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
        <p:nvSpPr>
          <p:cNvPr id="9" name="TextBox 8">
            <a:extLst>
              <a:ext uri="{FF2B5EF4-FFF2-40B4-BE49-F238E27FC236}">
                <a16:creationId xmlns:a16="http://schemas.microsoft.com/office/drawing/2014/main" id="{4C7F43B4-FBB1-6C0E-1F24-AA55B2BB6C15}"/>
              </a:ext>
            </a:extLst>
          </p:cNvPr>
          <p:cNvSpPr txBox="1"/>
          <p:nvPr>
            <p:custDataLst>
              <p:tags r:id="rId6"/>
            </p:custDataLst>
          </p:nvPr>
        </p:nvSpPr>
        <p:spPr>
          <a:xfrm>
            <a:off x="290316" y="2584946"/>
            <a:ext cx="7244678" cy="4185761"/>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“The Bead Buddies: Friendship for Girls.”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problem-solving skills, self-talk, self-esteem, and positive friendship qualities.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a:t>
            </a:r>
          </a:p>
          <a:p>
            <a:r>
              <a:rPr lang="en-US" sz="1900" dirty="0">
                <a:latin typeface="APLPapaTroll" panose="02000603000000000000" pitchFamily="2" charset="0"/>
                <a:ea typeface="APLPapaTroll" panose="02000603000000000000" pitchFamily="2" charset="0"/>
              </a:rPr>
              <a:t>group, and which day and time work best for your </a:t>
            </a:r>
          </a:p>
          <a:p>
            <a:r>
              <a:rPr lang="en-US" sz="1900" dirty="0">
                <a:latin typeface="APLPapaTroll" panose="02000603000000000000" pitchFamily="2" charset="0"/>
                <a:ea typeface="APLPapaTroll" panose="02000603000000000000" pitchFamily="2" charset="0"/>
              </a:rPr>
              <a:t>classroom schedule. Please contact me any time with </a:t>
            </a:r>
          </a:p>
          <a:p>
            <a:r>
              <a:rPr lang="en-US" sz="1900" dirty="0">
                <a:latin typeface="APLPapaTroll" panose="02000603000000000000" pitchFamily="2" charset="0"/>
                <a:ea typeface="APLPapaTroll" panose="02000603000000000000" pitchFamily="2" charset="0"/>
              </a:rPr>
              <a:t>questions or suggestions!</a:t>
            </a:r>
          </a:p>
          <a:p>
            <a:r>
              <a:rPr lang="en-US" sz="1900" dirty="0">
                <a:latin typeface="APLPapaTroll" panose="02000603000000000000" pitchFamily="2" charset="0"/>
                <a:ea typeface="APLPapaTroll" panose="02000603000000000000" pitchFamily="2" charset="0"/>
              </a:rPr>
              <a:t>Thank you,</a:t>
            </a: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School Psychologist  </a:t>
            </a:r>
          </a:p>
          <a:p>
            <a:endParaRPr lang="en-US" sz="19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E55F02BB-F80D-E6D7-5A9A-B8C284079AC3}"/>
              </a:ext>
            </a:extLst>
          </p:cNvPr>
          <p:cNvSpPr txBox="1"/>
          <p:nvPr>
            <p:custDataLst>
              <p:tags r:id="rId7"/>
            </p:custDataLst>
          </p:nvPr>
        </p:nvSpPr>
        <p:spPr>
          <a:xfrm>
            <a:off x="-801933" y="-323514"/>
            <a:ext cx="9349507" cy="1554272"/>
          </a:xfrm>
          <a:prstGeom prst="rect">
            <a:avLst/>
          </a:prstGeom>
          <a:noFill/>
        </p:spPr>
        <p:txBody>
          <a:bodyPr wrap="square" rtlCol="0">
            <a:spAutoFit/>
          </a:bodyPr>
          <a:lstStyle/>
          <a:p>
            <a:pPr algn="ctr"/>
            <a:r>
              <a:rPr lang="en-US" sz="9500" dirty="0">
                <a:ln w="28575">
                  <a:noFill/>
                </a:ln>
                <a:latin typeface="KAGirlsRule" pitchFamily="2" charset="0"/>
                <a:ea typeface="KAElementary" pitchFamily="2" charset="-127"/>
                <a:cs typeface="KAElementary" pitchFamily="2" charset="-127"/>
              </a:rPr>
              <a:t>teacher referral form</a:t>
            </a:r>
          </a:p>
        </p:txBody>
      </p:sp>
    </p:spTree>
    <p:extLst>
      <p:ext uri="{BB962C8B-B14F-4D97-AF65-F5344CB8AC3E}">
        <p14:creationId xmlns:p14="http://schemas.microsoft.com/office/powerpoint/2010/main" val="2780975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1D0E4A5C-84D7-B7F0-7A97-A2A0C6736F2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82E5A84-41B7-0D8E-0D21-FDD00BABC965}"/>
              </a:ext>
            </a:extLst>
          </p:cNvPr>
          <p:cNvSpPr txBox="1"/>
          <p:nvPr>
            <p:custDataLst>
              <p:tags r:id="rId1"/>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5677684D-F899-7DA9-7AD9-0C42A70272CF}"/>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0C62CBD2-BC05-9114-C471-380F1D96F47F}"/>
              </a:ext>
            </a:extLst>
          </p:cNvPr>
          <p:cNvSpPr txBox="1"/>
          <p:nvPr>
            <p:custDataLst>
              <p:tags r:id="rId3"/>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D2DB9056-D0CB-8941-C106-1549EEC11C36}"/>
              </a:ext>
            </a:extLst>
          </p:cNvPr>
          <p:cNvSpPr txBox="1"/>
          <p:nvPr>
            <p:custDataLst>
              <p:tags r:id="rId4"/>
            </p:custDataLst>
          </p:nvPr>
        </p:nvSpPr>
        <p:spPr>
          <a:xfrm>
            <a:off x="-3355840" y="898148"/>
            <a:ext cx="14497397" cy="1015663"/>
          </a:xfrm>
          <a:prstGeom prst="rect">
            <a:avLst/>
          </a:prstGeom>
          <a:noFill/>
        </p:spPr>
        <p:txBody>
          <a:bodyPr wrap="square" rtlCol="0">
            <a:spAutoFit/>
          </a:bodyPr>
          <a:lstStyle/>
          <a:p>
            <a:pPr algn="ctr"/>
            <a:r>
              <a:rPr lang="en-US" sz="6000" dirty="0">
                <a:ln w="38100">
                  <a:noFill/>
                </a:ln>
                <a:latin typeface="KAHoney" panose="02000803000000000000" pitchFamily="2" charset="0"/>
                <a:ea typeface="KAHoney" panose="02000803000000000000" pitchFamily="2" charset="0"/>
                <a:cs typeface="KAElementary" pitchFamily="2" charset="-127"/>
              </a:rPr>
              <a:t>GROUP COUNSELING</a:t>
            </a:r>
          </a:p>
        </p:txBody>
      </p:sp>
      <p:sp>
        <p:nvSpPr>
          <p:cNvPr id="6" name="TextBox 5">
            <a:extLst>
              <a:ext uri="{FF2B5EF4-FFF2-40B4-BE49-F238E27FC236}">
                <a16:creationId xmlns:a16="http://schemas.microsoft.com/office/drawing/2014/main" id="{5A825390-2ADE-5620-17D5-C36DDF4A26B1}"/>
              </a:ext>
            </a:extLst>
          </p:cNvPr>
          <p:cNvSpPr txBox="1"/>
          <p:nvPr>
            <p:custDataLst>
              <p:tags r:id="rId5"/>
            </p:custDataLst>
          </p:nvPr>
        </p:nvSpPr>
        <p:spPr>
          <a:xfrm>
            <a:off x="290316" y="2584946"/>
            <a:ext cx="7244678" cy="4185761"/>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“The Bead Buddies: Friendship for Girls.”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problem-solving skills, self-talk, self-esteem, and positive friendship qualities.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a:t>
            </a:r>
          </a:p>
          <a:p>
            <a:r>
              <a:rPr lang="en-US" sz="1900" dirty="0">
                <a:latin typeface="APLPapaTroll" panose="02000603000000000000" pitchFamily="2" charset="0"/>
                <a:ea typeface="APLPapaTroll" panose="02000603000000000000" pitchFamily="2" charset="0"/>
              </a:rPr>
              <a:t>group, and which day and time work best for your </a:t>
            </a:r>
          </a:p>
          <a:p>
            <a:r>
              <a:rPr lang="en-US" sz="1900" dirty="0">
                <a:latin typeface="APLPapaTroll" panose="02000603000000000000" pitchFamily="2" charset="0"/>
                <a:ea typeface="APLPapaTroll" panose="02000603000000000000" pitchFamily="2" charset="0"/>
              </a:rPr>
              <a:t>classroom schedule. Please contact me any time with </a:t>
            </a:r>
          </a:p>
          <a:p>
            <a:r>
              <a:rPr lang="en-US" sz="1900" dirty="0">
                <a:latin typeface="APLPapaTroll" panose="02000603000000000000" pitchFamily="2" charset="0"/>
                <a:ea typeface="APLPapaTroll" panose="02000603000000000000" pitchFamily="2" charset="0"/>
              </a:rPr>
              <a:t>questions or suggestions!</a:t>
            </a:r>
          </a:p>
          <a:p>
            <a:r>
              <a:rPr lang="en-US" sz="1900" dirty="0">
                <a:latin typeface="APLPapaTroll" panose="02000603000000000000" pitchFamily="2" charset="0"/>
                <a:ea typeface="APLPapaTroll" panose="02000603000000000000" pitchFamily="2" charset="0"/>
              </a:rPr>
              <a:t>Thank you,</a:t>
            </a: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School Counselor  </a:t>
            </a:r>
          </a:p>
          <a:p>
            <a:endParaRPr lang="en-US" sz="1900" dirty="0">
              <a:latin typeface="APLPapaTroll" panose="02000603000000000000" pitchFamily="2" charset="0"/>
              <a:ea typeface="APLPapaTroll" panose="02000603000000000000" pitchFamily="2" charset="0"/>
            </a:endParaRPr>
          </a:p>
        </p:txBody>
      </p:sp>
      <p:sp>
        <p:nvSpPr>
          <p:cNvPr id="3" name="TextBox 2">
            <a:extLst>
              <a:ext uri="{FF2B5EF4-FFF2-40B4-BE49-F238E27FC236}">
                <a16:creationId xmlns:a16="http://schemas.microsoft.com/office/drawing/2014/main" id="{E900A370-D68F-FCCA-1C68-ACAB8A73D1CA}"/>
              </a:ext>
            </a:extLst>
          </p:cNvPr>
          <p:cNvSpPr txBox="1"/>
          <p:nvPr>
            <p:custDataLst>
              <p:tags r:id="rId6"/>
            </p:custDataLst>
          </p:nvPr>
        </p:nvSpPr>
        <p:spPr>
          <a:xfrm>
            <a:off x="-801933" y="-323514"/>
            <a:ext cx="9349507" cy="1554272"/>
          </a:xfrm>
          <a:prstGeom prst="rect">
            <a:avLst/>
          </a:prstGeom>
          <a:noFill/>
        </p:spPr>
        <p:txBody>
          <a:bodyPr wrap="square" rtlCol="0">
            <a:spAutoFit/>
          </a:bodyPr>
          <a:lstStyle/>
          <a:p>
            <a:pPr algn="ctr"/>
            <a:r>
              <a:rPr lang="en-US" sz="9500" dirty="0">
                <a:ln w="28575">
                  <a:noFill/>
                </a:ln>
                <a:latin typeface="KAGirlsRule" pitchFamily="2" charset="0"/>
                <a:ea typeface="KAElementary" pitchFamily="2" charset="-127"/>
                <a:cs typeface="KAElementary" pitchFamily="2" charset="-127"/>
              </a:rPr>
              <a:t>teacher referral form</a:t>
            </a:r>
          </a:p>
        </p:txBody>
      </p:sp>
    </p:spTree>
    <p:extLst>
      <p:ext uri="{BB962C8B-B14F-4D97-AF65-F5344CB8AC3E}">
        <p14:creationId xmlns:p14="http://schemas.microsoft.com/office/powerpoint/2010/main" val="25682851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2C86400E-726B-215C-1BA1-DD9E3FDD1BE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929696A-A9E9-59BB-732E-E655E5596237}"/>
              </a:ext>
            </a:extLst>
          </p:cNvPr>
          <p:cNvSpPr txBox="1"/>
          <p:nvPr>
            <p:custDataLst>
              <p:tags r:id="rId1"/>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7DC79766-FA1C-7FE4-C160-D46DEC497E88}"/>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C6F1B72E-07A3-01A6-8D31-6A9684E965FA}"/>
              </a:ext>
            </a:extLst>
          </p:cNvPr>
          <p:cNvSpPr txBox="1"/>
          <p:nvPr>
            <p:custDataLst>
              <p:tags r:id="rId3"/>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725B5930-FC57-C5DC-A06B-EEE9F1935663}"/>
              </a:ext>
            </a:extLst>
          </p:cNvPr>
          <p:cNvSpPr txBox="1"/>
          <p:nvPr>
            <p:custDataLst>
              <p:tags r:id="rId4"/>
            </p:custDataLst>
          </p:nvPr>
        </p:nvSpPr>
        <p:spPr>
          <a:xfrm>
            <a:off x="-3355840" y="898148"/>
            <a:ext cx="14497397" cy="1015663"/>
          </a:xfrm>
          <a:prstGeom prst="rect">
            <a:avLst/>
          </a:prstGeom>
          <a:noFill/>
        </p:spPr>
        <p:txBody>
          <a:bodyPr wrap="square" rtlCol="0">
            <a:spAutoFit/>
          </a:bodyPr>
          <a:lstStyle/>
          <a:p>
            <a:pPr algn="ctr"/>
            <a:r>
              <a:rPr lang="en-US" sz="6000" dirty="0">
                <a:ln w="38100">
                  <a:noFill/>
                </a:ln>
                <a:latin typeface="KAHoney" panose="02000803000000000000" pitchFamily="2" charset="0"/>
                <a:ea typeface="KAHoney" panose="02000803000000000000" pitchFamily="2" charset="0"/>
                <a:cs typeface="KAElementary" pitchFamily="2" charset="-127"/>
              </a:rPr>
              <a:t>GROUP COUNSELING</a:t>
            </a:r>
          </a:p>
        </p:txBody>
      </p:sp>
      <p:sp>
        <p:nvSpPr>
          <p:cNvPr id="3" name="TextBox 2">
            <a:extLst>
              <a:ext uri="{FF2B5EF4-FFF2-40B4-BE49-F238E27FC236}">
                <a16:creationId xmlns:a16="http://schemas.microsoft.com/office/drawing/2014/main" id="{5809C189-8ACE-DCCD-38AA-A3AA444F6B71}"/>
              </a:ext>
            </a:extLst>
          </p:cNvPr>
          <p:cNvSpPr txBox="1"/>
          <p:nvPr>
            <p:custDataLst>
              <p:tags r:id="rId5"/>
            </p:custDataLst>
          </p:nvPr>
        </p:nvSpPr>
        <p:spPr>
          <a:xfrm>
            <a:off x="-801933" y="-323514"/>
            <a:ext cx="9349507" cy="1554272"/>
          </a:xfrm>
          <a:prstGeom prst="rect">
            <a:avLst/>
          </a:prstGeom>
          <a:noFill/>
        </p:spPr>
        <p:txBody>
          <a:bodyPr wrap="square" rtlCol="0">
            <a:spAutoFit/>
          </a:bodyPr>
          <a:lstStyle/>
          <a:p>
            <a:pPr algn="ctr"/>
            <a:r>
              <a:rPr lang="en-US" sz="9500" dirty="0">
                <a:ln w="28575">
                  <a:noFill/>
                </a:ln>
                <a:latin typeface="KAGirlsRule" pitchFamily="2" charset="0"/>
                <a:ea typeface="KAElementary" pitchFamily="2" charset="-127"/>
                <a:cs typeface="KAElementary" pitchFamily="2" charset="-127"/>
              </a:rPr>
              <a:t>teacher referral form</a:t>
            </a:r>
          </a:p>
        </p:txBody>
      </p:sp>
      <p:sp>
        <p:nvSpPr>
          <p:cNvPr id="7" name="TextBox 6">
            <a:extLst>
              <a:ext uri="{FF2B5EF4-FFF2-40B4-BE49-F238E27FC236}">
                <a16:creationId xmlns:a16="http://schemas.microsoft.com/office/drawing/2014/main" id="{6008166E-4930-30D4-6016-BD7175A5CC8C}"/>
              </a:ext>
            </a:extLst>
          </p:cNvPr>
          <p:cNvSpPr txBox="1"/>
          <p:nvPr>
            <p:custDataLst>
              <p:tags r:id="rId6"/>
            </p:custDataLst>
          </p:nvPr>
        </p:nvSpPr>
        <p:spPr>
          <a:xfrm>
            <a:off x="290316" y="2584946"/>
            <a:ext cx="7244678" cy="4185761"/>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“The Bead Buddies: Friendship for Girls.”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problem-solving skills, self-talk, self-esteem, and positive friendship qualities.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a:t>
            </a:r>
          </a:p>
          <a:p>
            <a:r>
              <a:rPr lang="en-US" sz="1900" dirty="0">
                <a:latin typeface="APLPapaTroll" panose="02000603000000000000" pitchFamily="2" charset="0"/>
                <a:ea typeface="APLPapaTroll" panose="02000603000000000000" pitchFamily="2" charset="0"/>
              </a:rPr>
              <a:t>group, and which day and time work best for your </a:t>
            </a:r>
          </a:p>
          <a:p>
            <a:r>
              <a:rPr lang="en-US" sz="1900" dirty="0">
                <a:latin typeface="APLPapaTroll" panose="02000603000000000000" pitchFamily="2" charset="0"/>
                <a:ea typeface="APLPapaTroll" panose="02000603000000000000" pitchFamily="2" charset="0"/>
              </a:rPr>
              <a:t>classroom schedule. Please contact me any time with </a:t>
            </a:r>
          </a:p>
          <a:p>
            <a:r>
              <a:rPr lang="en-US" sz="1900" dirty="0">
                <a:latin typeface="APLPapaTroll" panose="02000603000000000000" pitchFamily="2" charset="0"/>
                <a:ea typeface="APLPapaTroll" panose="02000603000000000000" pitchFamily="2" charset="0"/>
              </a:rPr>
              <a:t>questions or suggestions!</a:t>
            </a:r>
          </a:p>
          <a:p>
            <a:r>
              <a:rPr lang="en-US" sz="1900" dirty="0">
                <a:latin typeface="APLPapaTroll" panose="02000603000000000000" pitchFamily="2" charset="0"/>
                <a:ea typeface="APLPapaTroll" panose="02000603000000000000" pitchFamily="2" charset="0"/>
              </a:rPr>
              <a:t>Thank you,</a:t>
            </a: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School Social Worker  </a:t>
            </a:r>
          </a:p>
          <a:p>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117418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a:extLst>
            <a:ext uri="{FF2B5EF4-FFF2-40B4-BE49-F238E27FC236}">
              <a16:creationId xmlns:a16="http://schemas.microsoft.com/office/drawing/2014/main" id="{B4CDFD95-820A-0FE1-CCEE-21D8630E937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7F9C315-5447-6B47-1760-458585B1647C}"/>
              </a:ext>
            </a:extLst>
          </p:cNvPr>
          <p:cNvSpPr txBox="1"/>
          <p:nvPr>
            <p:custDataLst>
              <p:tags r:id="rId1"/>
            </p:custDataLst>
          </p:nvPr>
        </p:nvSpPr>
        <p:spPr>
          <a:xfrm>
            <a:off x="157903" y="1956226"/>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Teacher Name</a:t>
            </a:r>
            <a:r>
              <a:rPr lang="en-US" sz="2000" dirty="0">
                <a:latin typeface="APLPapaTroll" panose="02000603000000000000" pitchFamily="2" charset="0"/>
                <a:ea typeface="APLPapaTroll" panose="02000603000000000000" pitchFamily="2" charset="0"/>
              </a:rPr>
              <a:t>: _________________________</a:t>
            </a:r>
          </a:p>
        </p:txBody>
      </p:sp>
      <p:graphicFrame>
        <p:nvGraphicFramePr>
          <p:cNvPr id="4" name="Table 3">
            <a:extLst>
              <a:ext uri="{FF2B5EF4-FFF2-40B4-BE49-F238E27FC236}">
                <a16:creationId xmlns:a16="http://schemas.microsoft.com/office/drawing/2014/main" id="{1D2AA0F7-6E47-0399-DC29-6F94FCC3D9FE}"/>
              </a:ext>
            </a:extLst>
          </p:cNvPr>
          <p:cNvGraphicFramePr>
            <a:graphicFrameLocks noGrp="1"/>
          </p:cNvGraphicFramePr>
          <p:nvPr>
            <p:custDataLst>
              <p:tags r:id="rId2"/>
            </p:custDataLst>
          </p:nvPr>
        </p:nvGraphicFramePr>
        <p:xfrm>
          <a:off x="244095" y="6551025"/>
          <a:ext cx="7284210" cy="3296140"/>
        </p:xfrm>
        <a:graphic>
          <a:graphicData uri="http://schemas.openxmlformats.org/drawingml/2006/table">
            <a:tbl>
              <a:tblPr firstRow="1" bandRow="1">
                <a:tableStyleId>{5940675A-B579-460E-94D1-54222C63F5DA}</a:tableStyleId>
              </a:tblPr>
              <a:tblGrid>
                <a:gridCol w="1600904">
                  <a:extLst>
                    <a:ext uri="{9D8B030D-6E8A-4147-A177-3AD203B41FA5}">
                      <a16:colId xmlns:a16="http://schemas.microsoft.com/office/drawing/2014/main" val="4289513571"/>
                    </a:ext>
                  </a:extLst>
                </a:gridCol>
                <a:gridCol w="2532807">
                  <a:extLst>
                    <a:ext uri="{9D8B030D-6E8A-4147-A177-3AD203B41FA5}">
                      <a16:colId xmlns:a16="http://schemas.microsoft.com/office/drawing/2014/main" val="1794830986"/>
                    </a:ext>
                  </a:extLst>
                </a:gridCol>
                <a:gridCol w="3150499">
                  <a:extLst>
                    <a:ext uri="{9D8B030D-6E8A-4147-A177-3AD203B41FA5}">
                      <a16:colId xmlns:a16="http://schemas.microsoft.com/office/drawing/2014/main" val="3878509500"/>
                    </a:ext>
                  </a:extLst>
                </a:gridCol>
              </a:tblGrid>
              <a:tr h="648775">
                <a:tc>
                  <a:txBody>
                    <a:bodyPr/>
                    <a:lstStyle/>
                    <a:p>
                      <a:pPr algn="ctr"/>
                      <a:r>
                        <a:rPr lang="en-US" sz="2000" b="1">
                          <a:latin typeface="APLPapaTroll" panose="02000603000000000000" pitchFamily="2" charset="0"/>
                          <a:ea typeface="APLPapaTroll" panose="02000603000000000000" pitchFamily="2" charset="0"/>
                        </a:rPr>
                        <a:t>Student Name:</a:t>
                      </a:r>
                    </a:p>
                  </a:txBody>
                  <a:tcPr/>
                </a:tc>
                <a:tc>
                  <a:txBody>
                    <a:bodyPr/>
                    <a:lstStyle/>
                    <a:p>
                      <a:pPr algn="ctr"/>
                      <a:r>
                        <a:rPr lang="en-US" sz="2000" b="1">
                          <a:latin typeface="APLPapaTroll" panose="02000603000000000000" pitchFamily="2" charset="0"/>
                          <a:ea typeface="APLPapaTroll" panose="02000603000000000000" pitchFamily="2" charset="0"/>
                        </a:rPr>
                        <a:t>Preferred Day/Time to Meet:</a:t>
                      </a:r>
                    </a:p>
                  </a:txBody>
                  <a:tcPr/>
                </a:tc>
                <a:tc>
                  <a:txBody>
                    <a:bodyPr/>
                    <a:lstStyle/>
                    <a:p>
                      <a:pPr algn="ctr"/>
                      <a:r>
                        <a:rPr lang="en-US" sz="2000" b="1">
                          <a:latin typeface="APLPapaTroll" panose="02000603000000000000" pitchFamily="2" charset="0"/>
                          <a:ea typeface="APLPapaTroll" panose="02000603000000000000" pitchFamily="2" charset="0"/>
                        </a:rPr>
                        <a:t>Comments:</a:t>
                      </a:r>
                    </a:p>
                  </a:txBody>
                  <a:tcPr/>
                </a:tc>
                <a:extLst>
                  <a:ext uri="{0D108BD9-81ED-4DB2-BD59-A6C34878D82A}">
                    <a16:rowId xmlns:a16="http://schemas.microsoft.com/office/drawing/2014/main" val="4180550970"/>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623670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1434310943"/>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786737164"/>
                  </a:ext>
                </a:extLst>
              </a:tr>
              <a:tr h="648775">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a:latin typeface="APLPapaTroll" panose="02000603000000000000" pitchFamily="2" charset="0"/>
                        <a:ea typeface="APLPapaTroll" panose="02000603000000000000" pitchFamily="2" charset="0"/>
                      </a:endParaRPr>
                    </a:p>
                  </a:txBody>
                  <a:tcPr/>
                </a:tc>
                <a:tc>
                  <a:txBody>
                    <a:bodyPr/>
                    <a:lstStyle/>
                    <a:p>
                      <a:pPr algn="ctr"/>
                      <a:endParaRPr lang="en-US" sz="1800" dirty="0">
                        <a:latin typeface="APLPapaTroll" panose="02000603000000000000" pitchFamily="2" charset="0"/>
                        <a:ea typeface="APLPapaTroll" panose="02000603000000000000" pitchFamily="2" charset="0"/>
                      </a:endParaRPr>
                    </a:p>
                  </a:txBody>
                  <a:tcPr/>
                </a:tc>
                <a:extLst>
                  <a:ext uri="{0D108BD9-81ED-4DB2-BD59-A6C34878D82A}">
                    <a16:rowId xmlns:a16="http://schemas.microsoft.com/office/drawing/2014/main" val="2146467343"/>
                  </a:ext>
                </a:extLst>
              </a:tr>
            </a:tbl>
          </a:graphicData>
        </a:graphic>
      </p:graphicFrame>
      <p:sp>
        <p:nvSpPr>
          <p:cNvPr id="30" name="TextBox 29">
            <a:extLst>
              <a:ext uri="{FF2B5EF4-FFF2-40B4-BE49-F238E27FC236}">
                <a16:creationId xmlns:a16="http://schemas.microsoft.com/office/drawing/2014/main" id="{D7FCB5B6-D7CE-A87F-91E3-0B95A8F56DC9}"/>
              </a:ext>
            </a:extLst>
          </p:cNvPr>
          <p:cNvSpPr txBox="1"/>
          <p:nvPr>
            <p:custDataLst>
              <p:tags r:id="rId3"/>
            </p:custDataLst>
          </p:nvPr>
        </p:nvSpPr>
        <p:spPr>
          <a:xfrm>
            <a:off x="144524" y="2261568"/>
            <a:ext cx="7456594" cy="400110"/>
          </a:xfrm>
          <a:prstGeom prst="rect">
            <a:avLst/>
          </a:prstGeom>
          <a:noFill/>
        </p:spPr>
        <p:txBody>
          <a:bodyPr wrap="square" rtlCol="0">
            <a:spAutoFit/>
          </a:bodyPr>
          <a:lstStyle/>
          <a:p>
            <a:pPr algn="ctr"/>
            <a:r>
              <a:rPr lang="en-US" sz="2000" b="1" dirty="0">
                <a:latin typeface="APLPapaTroll" panose="02000603000000000000" pitchFamily="2" charset="0"/>
                <a:ea typeface="APLPapaTroll" panose="02000603000000000000" pitchFamily="2" charset="0"/>
              </a:rPr>
              <a:t>Grade Level: </a:t>
            </a:r>
            <a:r>
              <a:rPr lang="en-US" sz="2000" dirty="0">
                <a:latin typeface="APLPapaTroll" panose="02000603000000000000" pitchFamily="2" charset="0"/>
                <a:ea typeface="APLPapaTroll" panose="02000603000000000000" pitchFamily="2" charset="0"/>
              </a:rPr>
              <a:t>____________</a:t>
            </a:r>
          </a:p>
        </p:txBody>
      </p:sp>
      <p:sp>
        <p:nvSpPr>
          <p:cNvPr id="12" name="TextBox 11">
            <a:extLst>
              <a:ext uri="{FF2B5EF4-FFF2-40B4-BE49-F238E27FC236}">
                <a16:creationId xmlns:a16="http://schemas.microsoft.com/office/drawing/2014/main" id="{1FD179D0-016C-1487-AB9F-E615487D91D5}"/>
              </a:ext>
            </a:extLst>
          </p:cNvPr>
          <p:cNvSpPr txBox="1"/>
          <p:nvPr>
            <p:custDataLst>
              <p:tags r:id="rId4"/>
            </p:custDataLst>
          </p:nvPr>
        </p:nvSpPr>
        <p:spPr>
          <a:xfrm>
            <a:off x="-3355840" y="898148"/>
            <a:ext cx="14497397" cy="1015663"/>
          </a:xfrm>
          <a:prstGeom prst="rect">
            <a:avLst/>
          </a:prstGeom>
          <a:noFill/>
        </p:spPr>
        <p:txBody>
          <a:bodyPr wrap="square" rtlCol="0">
            <a:spAutoFit/>
          </a:bodyPr>
          <a:lstStyle/>
          <a:p>
            <a:pPr algn="ctr"/>
            <a:r>
              <a:rPr lang="en-US" sz="6000" dirty="0">
                <a:ln w="38100">
                  <a:noFill/>
                </a:ln>
                <a:latin typeface="KAHoney" panose="02000803000000000000" pitchFamily="2" charset="0"/>
                <a:ea typeface="KAHoney" panose="02000803000000000000" pitchFamily="2" charset="0"/>
                <a:cs typeface="KAElementary" pitchFamily="2" charset="-127"/>
              </a:rPr>
              <a:t>GROUP COUNSELING</a:t>
            </a:r>
          </a:p>
        </p:txBody>
      </p:sp>
      <p:sp>
        <p:nvSpPr>
          <p:cNvPr id="3" name="TextBox 2">
            <a:extLst>
              <a:ext uri="{FF2B5EF4-FFF2-40B4-BE49-F238E27FC236}">
                <a16:creationId xmlns:a16="http://schemas.microsoft.com/office/drawing/2014/main" id="{043D5D17-CCE0-CA17-CD50-85BADED5FE07}"/>
              </a:ext>
            </a:extLst>
          </p:cNvPr>
          <p:cNvSpPr txBox="1"/>
          <p:nvPr>
            <p:custDataLst>
              <p:tags r:id="rId5"/>
            </p:custDataLst>
          </p:nvPr>
        </p:nvSpPr>
        <p:spPr>
          <a:xfrm>
            <a:off x="-801933" y="-323514"/>
            <a:ext cx="9349507" cy="1554272"/>
          </a:xfrm>
          <a:prstGeom prst="rect">
            <a:avLst/>
          </a:prstGeom>
          <a:noFill/>
        </p:spPr>
        <p:txBody>
          <a:bodyPr wrap="square" rtlCol="0">
            <a:spAutoFit/>
          </a:bodyPr>
          <a:lstStyle/>
          <a:p>
            <a:pPr algn="ctr"/>
            <a:r>
              <a:rPr lang="en-US" sz="9500" dirty="0">
                <a:ln w="28575">
                  <a:noFill/>
                </a:ln>
                <a:latin typeface="KAGirlsRule" pitchFamily="2" charset="0"/>
                <a:ea typeface="KAElementary" pitchFamily="2" charset="-127"/>
                <a:cs typeface="KAElementary" pitchFamily="2" charset="-127"/>
              </a:rPr>
              <a:t>teacher referral form</a:t>
            </a:r>
          </a:p>
        </p:txBody>
      </p:sp>
      <p:sp>
        <p:nvSpPr>
          <p:cNvPr id="8" name="TextBox 7">
            <a:extLst>
              <a:ext uri="{FF2B5EF4-FFF2-40B4-BE49-F238E27FC236}">
                <a16:creationId xmlns:a16="http://schemas.microsoft.com/office/drawing/2014/main" id="{894B7871-8FDE-0DDC-1584-8B0675F5AA52}"/>
              </a:ext>
            </a:extLst>
          </p:cNvPr>
          <p:cNvSpPr txBox="1"/>
          <p:nvPr>
            <p:custDataLst>
              <p:tags r:id="rId6"/>
            </p:custDataLst>
          </p:nvPr>
        </p:nvSpPr>
        <p:spPr>
          <a:xfrm>
            <a:off x="290316" y="2584946"/>
            <a:ext cx="7244678" cy="4185761"/>
          </a:xfrm>
          <a:prstGeom prst="rect">
            <a:avLst/>
          </a:prstGeom>
          <a:noFill/>
        </p:spPr>
        <p:txBody>
          <a:bodyPr wrap="square" rtlCol="0">
            <a:spAutoFit/>
          </a:bodyPr>
          <a:lstStyle/>
          <a:p>
            <a:r>
              <a:rPr lang="en-US" sz="1900" dirty="0">
                <a:latin typeface="APLPapaTroll" panose="02000603000000000000" pitchFamily="2" charset="0"/>
                <a:ea typeface="APLPapaTroll" panose="02000603000000000000" pitchFamily="2" charset="0"/>
              </a:rPr>
              <a:t>I will be facilitating a small group called: </a:t>
            </a:r>
            <a:r>
              <a:rPr lang="en-US" sz="1900" b="1" dirty="0">
                <a:latin typeface="APLPapaTroll" panose="02000603000000000000" pitchFamily="2" charset="0"/>
                <a:ea typeface="APLPapaTroll" panose="02000603000000000000" pitchFamily="2" charset="0"/>
              </a:rPr>
              <a:t>“The Bead Buddies: Friendship for Girls.” </a:t>
            </a:r>
            <a:r>
              <a:rPr lang="en-US" sz="1900" dirty="0">
                <a:latin typeface="APLPapaTroll" panose="02000603000000000000" pitchFamily="2" charset="0"/>
                <a:ea typeface="APLPapaTroll" panose="02000603000000000000" pitchFamily="2" charset="0"/>
              </a:rPr>
              <a:t>We will focus on </a:t>
            </a:r>
            <a:r>
              <a:rPr lang="en-US" sz="1900" b="1" dirty="0">
                <a:latin typeface="APLPapaTroll" panose="02000603000000000000" pitchFamily="2" charset="0"/>
                <a:ea typeface="APLPapaTroll" panose="02000603000000000000" pitchFamily="2" charset="0"/>
              </a:rPr>
              <a:t>social skills </a:t>
            </a:r>
            <a:r>
              <a:rPr lang="en-US" sz="1900" dirty="0">
                <a:latin typeface="APLPapaTroll" panose="02000603000000000000" pitchFamily="2" charset="0"/>
                <a:ea typeface="APLPapaTroll" panose="02000603000000000000" pitchFamily="2" charset="0"/>
              </a:rPr>
              <a:t>such as identifying feelings, coping skills, problem-solving skills, self-talk, self-esteem, and positive friendship qualities. We will meet </a:t>
            </a:r>
            <a:r>
              <a:rPr lang="en-US" sz="1900" b="1" dirty="0">
                <a:latin typeface="APLPapaTroll" panose="02000603000000000000" pitchFamily="2" charset="0"/>
                <a:ea typeface="APLPapaTroll" panose="02000603000000000000" pitchFamily="2" charset="0"/>
              </a:rPr>
              <a:t>once/week for 30 minutes for 10 weeks.</a:t>
            </a:r>
            <a:r>
              <a:rPr lang="en-US" sz="1900" dirty="0">
                <a:latin typeface="APLPapaTroll" panose="02000603000000000000" pitchFamily="2" charset="0"/>
                <a:ea typeface="APLPapaTroll" panose="02000603000000000000" pitchFamily="2" charset="0"/>
              </a:rPr>
              <a:t> Your referrals help me ensure that my services are needed and relevant for our students. Please fill out this form to let me know which students would be the best fit for this </a:t>
            </a:r>
          </a:p>
          <a:p>
            <a:r>
              <a:rPr lang="en-US" sz="1900" dirty="0">
                <a:latin typeface="APLPapaTroll" panose="02000603000000000000" pitchFamily="2" charset="0"/>
                <a:ea typeface="APLPapaTroll" panose="02000603000000000000" pitchFamily="2" charset="0"/>
              </a:rPr>
              <a:t>group, and which day and time work best for your </a:t>
            </a:r>
          </a:p>
          <a:p>
            <a:r>
              <a:rPr lang="en-US" sz="1900" dirty="0">
                <a:latin typeface="APLPapaTroll" panose="02000603000000000000" pitchFamily="2" charset="0"/>
                <a:ea typeface="APLPapaTroll" panose="02000603000000000000" pitchFamily="2" charset="0"/>
              </a:rPr>
              <a:t>classroom schedule. Please contact me any time with </a:t>
            </a:r>
          </a:p>
          <a:p>
            <a:r>
              <a:rPr lang="en-US" sz="1900" dirty="0">
                <a:latin typeface="APLPapaTroll" panose="02000603000000000000" pitchFamily="2" charset="0"/>
                <a:ea typeface="APLPapaTroll" panose="02000603000000000000" pitchFamily="2" charset="0"/>
              </a:rPr>
              <a:t>questions or suggestions!</a:t>
            </a:r>
          </a:p>
          <a:p>
            <a:r>
              <a:rPr lang="en-US" sz="1900" dirty="0">
                <a:latin typeface="APLPapaTroll" panose="02000603000000000000" pitchFamily="2" charset="0"/>
                <a:ea typeface="APLPapaTroll" panose="02000603000000000000" pitchFamily="2" charset="0"/>
              </a:rPr>
              <a:t>Thank you,</a:t>
            </a:r>
          </a:p>
          <a:p>
            <a:r>
              <a:rPr lang="en-US" sz="1900" dirty="0">
                <a:latin typeface="APLPapaTroll" panose="02000603000000000000" pitchFamily="2" charset="0"/>
                <a:ea typeface="APLPapaTroll" panose="02000603000000000000" pitchFamily="2" charset="0"/>
              </a:rPr>
              <a:t> - ____________________</a:t>
            </a:r>
          </a:p>
          <a:p>
            <a:r>
              <a:rPr lang="en-US" sz="1900" dirty="0">
                <a:latin typeface="APLPapaTroll" panose="02000603000000000000" pitchFamily="2" charset="0"/>
                <a:ea typeface="APLPapaTroll" panose="02000603000000000000" pitchFamily="2" charset="0"/>
              </a:rPr>
              <a:t>School Psychologist  </a:t>
            </a:r>
          </a:p>
          <a:p>
            <a:endParaRPr lang="en-US" sz="1900" dirty="0">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285427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010C6F2-5D0C-0F6F-BEF3-7F8F1FD0B461}"/>
              </a:ext>
            </a:extLst>
          </p:cNvPr>
          <p:cNvSpPr txBox="1"/>
          <p:nvPr>
            <p:custDataLst>
              <p:tags r:id="rId1"/>
            </p:custDataLst>
          </p:nvPr>
        </p:nvSpPr>
        <p:spPr>
          <a:xfrm>
            <a:off x="0" y="-335959"/>
            <a:ext cx="7772400" cy="1631216"/>
          </a:xfrm>
          <a:prstGeom prst="rect">
            <a:avLst/>
          </a:prstGeom>
          <a:noFill/>
        </p:spPr>
        <p:txBody>
          <a:bodyPr wrap="square" rtlCol="0">
            <a:spAutoFit/>
          </a:bodyPr>
          <a:lstStyle/>
          <a:p>
            <a:pPr algn="ctr"/>
            <a:r>
              <a:rPr lang="en-US" sz="9600" dirty="0">
                <a:ln w="28575">
                  <a:noFill/>
                </a:ln>
                <a:latin typeface="KAGirlsRule" pitchFamily="2" charset="0"/>
                <a:ea typeface="KAElementary" pitchFamily="2" charset="-127"/>
                <a:cs typeface="KAElementary" pitchFamily="2" charset="-127"/>
              </a:rPr>
              <a:t>from the desk of the</a:t>
            </a:r>
          </a:p>
        </p:txBody>
      </p:sp>
      <p:sp>
        <p:nvSpPr>
          <p:cNvPr id="15" name="TextBox 14">
            <a:extLst>
              <a:ext uri="{FF2B5EF4-FFF2-40B4-BE49-F238E27FC236}">
                <a16:creationId xmlns:a16="http://schemas.microsoft.com/office/drawing/2014/main" id="{9F435CB0-BA5B-8976-05DC-DA3632537FE8}"/>
              </a:ext>
            </a:extLst>
          </p:cNvPr>
          <p:cNvSpPr txBox="1"/>
          <p:nvPr>
            <p:custDataLst>
              <p:tags r:id="rId2"/>
            </p:custDataLst>
          </p:nvPr>
        </p:nvSpPr>
        <p:spPr>
          <a:xfrm>
            <a:off x="244094" y="2037616"/>
            <a:ext cx="7284210" cy="83561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for girls with their School Counselor called </a:t>
            </a:r>
            <a:r>
              <a:rPr lang="en-US" sz="1600" b="1" dirty="0">
                <a:latin typeface="APLPapaTroll" panose="02000603000000000000" pitchFamily="2" charset="0"/>
                <a:ea typeface="APLPapaTroll" panose="02000603000000000000" pitchFamily="2" charset="0"/>
              </a:rPr>
              <a:t>“The Bead Buddies.”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friendship.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Conflict Resolution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 &amp; Positive Self-Talk</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Counselor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2" name="TextBox 1">
            <a:extLst>
              <a:ext uri="{FF2B5EF4-FFF2-40B4-BE49-F238E27FC236}">
                <a16:creationId xmlns:a16="http://schemas.microsoft.com/office/drawing/2014/main" id="{04007DB4-8155-F52C-C12E-271BD414487F}"/>
              </a:ext>
            </a:extLst>
          </p:cNvPr>
          <p:cNvSpPr txBox="1"/>
          <p:nvPr>
            <p:custDataLst>
              <p:tags r:id="rId3"/>
            </p:custDataLst>
          </p:nvPr>
        </p:nvSpPr>
        <p:spPr>
          <a:xfrm>
            <a:off x="-103405" y="904500"/>
            <a:ext cx="7979208" cy="984885"/>
          </a:xfrm>
          <a:prstGeom prst="rect">
            <a:avLst/>
          </a:prstGeom>
          <a:noFill/>
        </p:spPr>
        <p:txBody>
          <a:bodyPr wrap="square" rtlCol="0">
            <a:spAutoFit/>
          </a:bodyPr>
          <a:lstStyle/>
          <a:p>
            <a:pPr algn="ctr"/>
            <a:r>
              <a:rPr lang="en-US" sz="57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S</a:t>
            </a:r>
            <a:r>
              <a:rPr lang="en-US" sz="57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C</a:t>
            </a:r>
            <a:r>
              <a:rPr lang="en-US" sz="57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H</a:t>
            </a:r>
            <a:r>
              <a:rPr lang="en-US" sz="57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O</a:t>
            </a:r>
            <a:r>
              <a:rPr lang="en-US" sz="57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O</a:t>
            </a:r>
            <a:r>
              <a:rPr lang="en-US" sz="57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L </a:t>
            </a:r>
            <a:r>
              <a:rPr lang="en-US" sz="57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C</a:t>
            </a:r>
            <a:r>
              <a:rPr lang="en-US" sz="57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57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U</a:t>
            </a:r>
            <a:r>
              <a:rPr lang="en-US" sz="57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N</a:t>
            </a:r>
            <a:r>
              <a:rPr lang="en-US" sz="57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S</a:t>
            </a:r>
            <a:r>
              <a:rPr lang="en-US" sz="57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E</a:t>
            </a:r>
            <a:r>
              <a:rPr lang="en-US" sz="57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L</a:t>
            </a:r>
            <a:r>
              <a:rPr lang="en-US" sz="57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O</a:t>
            </a:r>
            <a:r>
              <a:rPr lang="en-US" sz="57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R</a:t>
            </a:r>
            <a:endParaRPr lang="en-US" sz="57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Tree>
    <p:extLst>
      <p:ext uri="{BB962C8B-B14F-4D97-AF65-F5344CB8AC3E}">
        <p14:creationId xmlns:p14="http://schemas.microsoft.com/office/powerpoint/2010/main" val="1014847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a:extLst>
            <a:ext uri="{FF2B5EF4-FFF2-40B4-BE49-F238E27FC236}">
              <a16:creationId xmlns:a16="http://schemas.microsoft.com/office/drawing/2014/main" id="{F0FA637B-1122-2C98-E181-254E0BD964F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40DEED8D-8F9C-5AAC-EC2C-03A0C5D6488F}"/>
              </a:ext>
            </a:extLst>
          </p:cNvPr>
          <p:cNvSpPr txBox="1"/>
          <p:nvPr>
            <p:custDataLst>
              <p:tags r:id="rId1"/>
            </p:custDataLst>
          </p:nvPr>
        </p:nvSpPr>
        <p:spPr>
          <a:xfrm>
            <a:off x="0" y="-335959"/>
            <a:ext cx="7772400" cy="1631216"/>
          </a:xfrm>
          <a:prstGeom prst="rect">
            <a:avLst/>
          </a:prstGeom>
          <a:noFill/>
        </p:spPr>
        <p:txBody>
          <a:bodyPr wrap="square" rtlCol="0">
            <a:spAutoFit/>
          </a:bodyPr>
          <a:lstStyle/>
          <a:p>
            <a:pPr algn="ctr"/>
            <a:r>
              <a:rPr lang="en-US" sz="9600" dirty="0">
                <a:ln w="28575">
                  <a:noFill/>
                </a:ln>
                <a:latin typeface="KAGirlsRule" pitchFamily="2" charset="0"/>
                <a:ea typeface="KAElementary" pitchFamily="2" charset="-127"/>
                <a:cs typeface="KAElementary" pitchFamily="2" charset="-127"/>
              </a:rPr>
              <a:t>from the desk of the</a:t>
            </a:r>
          </a:p>
        </p:txBody>
      </p:sp>
      <p:sp>
        <p:nvSpPr>
          <p:cNvPr id="8" name="TextBox 7">
            <a:extLst>
              <a:ext uri="{FF2B5EF4-FFF2-40B4-BE49-F238E27FC236}">
                <a16:creationId xmlns:a16="http://schemas.microsoft.com/office/drawing/2014/main" id="{E6B04AEC-0821-4AA7-F6D1-F96EDF709EEB}"/>
              </a:ext>
            </a:extLst>
          </p:cNvPr>
          <p:cNvSpPr txBox="1"/>
          <p:nvPr>
            <p:custDataLst>
              <p:tags r:id="rId2"/>
            </p:custDataLst>
          </p:nvPr>
        </p:nvSpPr>
        <p:spPr>
          <a:xfrm>
            <a:off x="244094" y="2037616"/>
            <a:ext cx="7284210" cy="8356134"/>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Dear Caregiver,					____________</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Your child _____________________ has been referred to participate in a small group for girls with their School Social Worker called </a:t>
            </a:r>
            <a:r>
              <a:rPr lang="en-US" sz="1600" b="1" dirty="0">
                <a:latin typeface="APLPapaTroll" panose="02000603000000000000" pitchFamily="2" charset="0"/>
                <a:ea typeface="APLPapaTroll" panose="02000603000000000000" pitchFamily="2" charset="0"/>
              </a:rPr>
              <a:t>“The Bead Buddies.” </a:t>
            </a:r>
            <a:r>
              <a:rPr lang="en-US" sz="1600" dirty="0">
                <a:latin typeface="APLPapaTroll" panose="02000603000000000000" pitchFamily="2" charset="0"/>
                <a:ea typeface="APLPapaTroll" panose="02000603000000000000" pitchFamily="2" charset="0"/>
              </a:rPr>
              <a:t>This group will focus on </a:t>
            </a:r>
            <a:r>
              <a:rPr lang="en-US" sz="1600" b="1" dirty="0">
                <a:latin typeface="APLPapaTroll" panose="02000603000000000000" pitchFamily="2" charset="0"/>
                <a:ea typeface="APLPapaTroll" panose="02000603000000000000" pitchFamily="2" charset="0"/>
              </a:rPr>
              <a:t>social skills and friendship.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Our group will meet for a total of </a:t>
            </a:r>
            <a:r>
              <a:rPr lang="en-US" sz="1600" b="1" dirty="0">
                <a:latin typeface="APLPapaTroll" panose="02000603000000000000" pitchFamily="2" charset="0"/>
                <a:ea typeface="APLPapaTroll" panose="02000603000000000000" pitchFamily="2" charset="0"/>
              </a:rPr>
              <a:t>10 weeks </a:t>
            </a:r>
            <a:r>
              <a:rPr lang="en-US" sz="1600" dirty="0">
                <a:latin typeface="APLPapaTroll" panose="02000603000000000000" pitchFamily="2" charset="0"/>
                <a:ea typeface="APLPapaTroll" panose="02000603000000000000" pitchFamily="2" charset="0"/>
              </a:rPr>
              <a:t>starting on ____________. We will meet for </a:t>
            </a:r>
            <a:r>
              <a:rPr lang="en-US" sz="1600" b="1" dirty="0">
                <a:latin typeface="APLPapaTroll" panose="02000603000000000000" pitchFamily="2" charset="0"/>
                <a:ea typeface="APLPapaTroll" panose="02000603000000000000" pitchFamily="2" charset="0"/>
              </a:rPr>
              <a:t>30 minutes </a:t>
            </a:r>
            <a:r>
              <a:rPr lang="en-US" sz="1600" dirty="0">
                <a:latin typeface="APLPapaTroll" panose="02000603000000000000" pitchFamily="2" charset="0"/>
                <a:ea typeface="APLPapaTroll" panose="02000603000000000000" pitchFamily="2" charset="0"/>
              </a:rPr>
              <a:t>on ____________. at ____________.</a:t>
            </a:r>
          </a:p>
          <a:p>
            <a:endParaRPr lang="en-US" sz="1600" dirty="0">
              <a:latin typeface="APLPapaTroll" panose="02000603000000000000" pitchFamily="2" charset="0"/>
              <a:ea typeface="APLPapaTroll" panose="02000603000000000000" pitchFamily="2" charset="0"/>
            </a:endParaRPr>
          </a:p>
          <a:p>
            <a:r>
              <a:rPr lang="en-US" sz="1600" b="1" dirty="0">
                <a:latin typeface="APLPapaTroll" panose="02000603000000000000" pitchFamily="2" charset="0"/>
                <a:ea typeface="APLPapaTroll" panose="02000603000000000000" pitchFamily="2" charset="0"/>
              </a:rPr>
              <a:t>We will discuss important topics such as: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Identifying &amp; Coping with Feelings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Making &amp; Keeping Friends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Conflict Resolution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Problem-Solving Skills</a:t>
            </a:r>
          </a:p>
          <a:p>
            <a:pPr marL="342900" indent="-342900">
              <a:buFont typeface="Arial" panose="020B0604020202020204" pitchFamily="34" charset="0"/>
              <a:buChar char="•"/>
            </a:pPr>
            <a:r>
              <a:rPr lang="en-US" sz="1600" dirty="0">
                <a:latin typeface="APLPapaTroll" panose="02000603000000000000" pitchFamily="2" charset="0"/>
                <a:ea typeface="APLPapaTroll" panose="02000603000000000000" pitchFamily="2" charset="0"/>
              </a:rPr>
              <a:t>Self-Esteem &amp; Positive Self-Talk</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This group is optional, but highly recommended. Please fill out the permission form below and return it to your child’s teacher.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Please don’t hesitate to contact me any time at ___________________  with questions, comments, or suggestions. I’m here to help!</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Thank you so much,</a:t>
            </a:r>
          </a:p>
          <a:p>
            <a:r>
              <a:rPr lang="en-US" sz="1600" dirty="0">
                <a:latin typeface="APLPapaTroll" panose="02000603000000000000" pitchFamily="2" charset="0"/>
                <a:ea typeface="APLPapaTroll" panose="02000603000000000000" pitchFamily="2" charset="0"/>
              </a:rPr>
              <a:t>_______________________</a:t>
            </a:r>
          </a:p>
          <a:p>
            <a:r>
              <a:rPr lang="en-US" sz="1600" dirty="0">
                <a:latin typeface="APLPapaTroll" panose="02000603000000000000" pitchFamily="2" charset="0"/>
                <a:ea typeface="APLPapaTroll" panose="02000603000000000000" pitchFamily="2" charset="0"/>
              </a:rPr>
              <a:t>School Social Worker </a:t>
            </a:r>
          </a:p>
          <a:p>
            <a:endParaRPr lang="en-US" sz="1000" dirty="0">
              <a:latin typeface="APLPapaTroll" panose="02000603000000000000" pitchFamily="2" charset="0"/>
              <a:ea typeface="APLPapaTroll" panose="02000603000000000000" pitchFamily="2" charset="0"/>
            </a:endParaRPr>
          </a:p>
          <a:p>
            <a:endParaRPr lang="en-US" sz="1000" dirty="0">
              <a:latin typeface="APLPapaTroll" panose="02000603000000000000" pitchFamily="2" charset="0"/>
              <a:ea typeface="APLPapaTroll" panose="02000603000000000000" pitchFamily="2" charset="0"/>
            </a:endParaRPr>
          </a:p>
          <a:p>
            <a:endParaRPr lang="en-US" sz="5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Student Name: ____________________________</a:t>
            </a:r>
          </a:p>
          <a:p>
            <a:r>
              <a:rPr lang="en-US" sz="1600" dirty="0">
                <a:latin typeface="APLPapaTroll" panose="02000603000000000000" pitchFamily="2" charset="0"/>
                <a:ea typeface="APLPapaTroll" panose="02000603000000000000" pitchFamily="2" charset="0"/>
              </a:rPr>
              <a:t>Caregiver Name: ____________________________</a:t>
            </a:r>
          </a:p>
          <a:p>
            <a:r>
              <a:rPr lang="en-US" sz="1600" dirty="0">
                <a:latin typeface="APLPapaTroll" panose="02000603000000000000" pitchFamily="2" charset="0"/>
                <a:ea typeface="APLPapaTroll" panose="02000603000000000000" pitchFamily="2" charset="0"/>
              </a:rPr>
              <a:t>      Yes, I give permission for my child to participate in group.</a:t>
            </a:r>
          </a:p>
          <a:p>
            <a:r>
              <a:rPr lang="en-US" sz="1600" dirty="0">
                <a:latin typeface="APLPapaTroll" panose="02000603000000000000" pitchFamily="2" charset="0"/>
                <a:ea typeface="APLPapaTroll" panose="02000603000000000000" pitchFamily="2" charset="0"/>
              </a:rPr>
              <a:t>      No, I don’t give permission for my child to participate in group.</a:t>
            </a:r>
          </a:p>
          <a:p>
            <a:r>
              <a:rPr lang="en-US" sz="1600" dirty="0">
                <a:latin typeface="APLPapaTroll" panose="02000603000000000000" pitchFamily="2" charset="0"/>
                <a:ea typeface="APLPapaTroll" panose="02000603000000000000" pitchFamily="2" charset="0"/>
              </a:rPr>
              <a:t>Caregiver Signature: ____________________________</a:t>
            </a:r>
          </a:p>
          <a:p>
            <a:endParaRPr lang="en-US" sz="1600" dirty="0">
              <a:latin typeface="APLPapaTroll" panose="02000603000000000000" pitchFamily="2" charset="0"/>
              <a:ea typeface="APLPapaTroll" panose="02000603000000000000" pitchFamily="2" charset="0"/>
            </a:endParaRPr>
          </a:p>
          <a:p>
            <a:pPr algn="ctr"/>
            <a:endParaRPr lang="en-US" sz="1600" dirty="0">
              <a:latin typeface="APLPapaTroll" panose="02000603000000000000" pitchFamily="2" charset="0"/>
              <a:ea typeface="APLPapaTroll" panose="02000603000000000000" pitchFamily="2" charset="0"/>
            </a:endParaRPr>
          </a:p>
        </p:txBody>
      </p:sp>
      <p:sp>
        <p:nvSpPr>
          <p:cNvPr id="2" name="TextBox 1">
            <a:extLst>
              <a:ext uri="{FF2B5EF4-FFF2-40B4-BE49-F238E27FC236}">
                <a16:creationId xmlns:a16="http://schemas.microsoft.com/office/drawing/2014/main" id="{2F7444C5-6CFE-F285-EB4D-EFA36A8339C3}"/>
              </a:ext>
            </a:extLst>
          </p:cNvPr>
          <p:cNvSpPr txBox="1"/>
          <p:nvPr>
            <p:custDataLst>
              <p:tags r:id="rId3"/>
            </p:custDataLst>
          </p:nvPr>
        </p:nvSpPr>
        <p:spPr>
          <a:xfrm>
            <a:off x="-103405" y="838376"/>
            <a:ext cx="7979208" cy="1200329"/>
          </a:xfrm>
          <a:prstGeom prst="rect">
            <a:avLst/>
          </a:prstGeom>
          <a:noFill/>
        </p:spPr>
        <p:txBody>
          <a:bodyPr wrap="square" rtlCol="0">
            <a:spAutoFit/>
          </a:bodyPr>
          <a:lstStyle/>
          <a:p>
            <a:pPr algn="ctr"/>
            <a:r>
              <a:rPr lang="en-US" sz="72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S</a:t>
            </a:r>
            <a:r>
              <a:rPr lang="en-US" sz="72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O</a:t>
            </a:r>
            <a:r>
              <a:rPr lang="en-US" sz="72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C</a:t>
            </a:r>
            <a:r>
              <a:rPr lang="en-US" sz="72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I</a:t>
            </a:r>
            <a:r>
              <a:rPr lang="en-US" sz="72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A</a:t>
            </a:r>
            <a:r>
              <a:rPr lang="en-US" sz="72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L </a:t>
            </a:r>
            <a:r>
              <a:rPr lang="en-US" sz="72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W</a:t>
            </a:r>
            <a:r>
              <a:rPr lang="en-US" sz="7200" dirty="0">
                <a:ln w="19050">
                  <a:solidFill>
                    <a:sysClr val="windowText" lastClr="000000"/>
                  </a:solidFill>
                </a:ln>
                <a:solidFill>
                  <a:srgbClr val="E6A8E8"/>
                </a:solidFill>
                <a:latin typeface="KAHoney" panose="02000803000000000000" pitchFamily="2" charset="0"/>
                <a:ea typeface="KAHoney" panose="02000803000000000000" pitchFamily="2" charset="0"/>
                <a:cs typeface="KAElementary" pitchFamily="2" charset="-127"/>
              </a:rPr>
              <a:t>O</a:t>
            </a:r>
            <a:r>
              <a:rPr lang="en-US" sz="7200" dirty="0">
                <a:ln w="19050">
                  <a:solidFill>
                    <a:sysClr val="windowText" lastClr="000000"/>
                  </a:solidFill>
                </a:ln>
                <a:solidFill>
                  <a:srgbClr val="96DEC1"/>
                </a:solidFill>
                <a:latin typeface="KAHoney" panose="02000803000000000000" pitchFamily="2" charset="0"/>
                <a:ea typeface="KAHoney" panose="02000803000000000000" pitchFamily="2" charset="0"/>
                <a:cs typeface="KAElementary" pitchFamily="2" charset="-127"/>
              </a:rPr>
              <a:t>R</a:t>
            </a:r>
            <a:r>
              <a:rPr lang="en-US" sz="7200" dirty="0">
                <a:ln w="19050">
                  <a:solidFill>
                    <a:sysClr val="windowText" lastClr="000000"/>
                  </a:solidFill>
                </a:ln>
                <a:solidFill>
                  <a:srgbClr val="82D2D6"/>
                </a:solidFill>
                <a:latin typeface="KAHoney" panose="02000803000000000000" pitchFamily="2" charset="0"/>
                <a:ea typeface="KAHoney" panose="02000803000000000000" pitchFamily="2" charset="0"/>
                <a:cs typeface="KAElementary" pitchFamily="2" charset="-127"/>
              </a:rPr>
              <a:t>K</a:t>
            </a:r>
            <a:r>
              <a:rPr lang="en-US" sz="72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rPr>
              <a:t>E</a:t>
            </a:r>
            <a:r>
              <a:rPr lang="en-US" sz="7200" dirty="0">
                <a:ln w="19050">
                  <a:solidFill>
                    <a:sysClr val="windowText" lastClr="000000"/>
                  </a:solidFill>
                </a:ln>
                <a:solidFill>
                  <a:srgbClr val="FFA8C8"/>
                </a:solidFill>
                <a:latin typeface="KAHoney" panose="02000803000000000000" pitchFamily="2" charset="0"/>
                <a:ea typeface="KAHoney" panose="02000803000000000000" pitchFamily="2" charset="0"/>
                <a:cs typeface="KAElementary" pitchFamily="2" charset="-127"/>
              </a:rPr>
              <a:t>R</a:t>
            </a:r>
            <a:endParaRPr lang="en-US" sz="7200" dirty="0">
              <a:ln w="19050">
                <a:solidFill>
                  <a:sysClr val="windowText" lastClr="000000"/>
                </a:solidFill>
              </a:ln>
              <a:solidFill>
                <a:srgbClr val="FF7DD6"/>
              </a:solidFill>
              <a:latin typeface="KAHoney" panose="02000803000000000000" pitchFamily="2" charset="0"/>
              <a:ea typeface="KAHoney" panose="02000803000000000000" pitchFamily="2" charset="0"/>
              <a:cs typeface="KAElementary" pitchFamily="2" charset="-127"/>
            </a:endParaRPr>
          </a:p>
        </p:txBody>
      </p:sp>
    </p:spTree>
    <p:extLst>
      <p:ext uri="{BB962C8B-B14F-4D97-AF65-F5344CB8AC3E}">
        <p14:creationId xmlns:p14="http://schemas.microsoft.com/office/powerpoint/2010/main" val="4189507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85.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4147</Words>
  <Application>Microsoft Macintosh PowerPoint</Application>
  <PresentationFormat>Custom</PresentationFormat>
  <Paragraphs>564</Paragraphs>
  <Slides>23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Aptos Display</vt:lpstr>
      <vt:lpstr>Aptos</vt:lpstr>
      <vt:lpstr>KAHoney</vt:lpstr>
      <vt:lpstr>Arial</vt:lpstr>
      <vt:lpstr>APLPapaTroll</vt:lpstr>
      <vt:lpstr>APLPapaTroll</vt:lpstr>
      <vt:lpstr>KAGirlsRule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Laura Oathout</dc:creator>
  <cp:lastModifiedBy>Laura Oathout</cp:lastModifiedBy>
  <cp:revision>4</cp:revision>
  <dcterms:created xsi:type="dcterms:W3CDTF">2025-09-03T20:42:48Z</dcterms:created>
  <dcterms:modified xsi:type="dcterms:W3CDTF">2025-09-03T20:49:48Z</dcterms:modified>
</cp:coreProperties>
</file>